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1439e15ee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cae3e9ea66468e"/>
  </p:sldMasterIdLst>
  <p:sldIdLst>
    <p:sldId xmlns:r="http://schemas.openxmlformats.org/officeDocument/2006/relationships" id="256" r:id="R19851a3c7640462f"/>
    <p:sldId xmlns:r="http://schemas.openxmlformats.org/officeDocument/2006/relationships" id="257" r:id="Re0a19755d33e46ec"/>
    <p:sldId xmlns:r="http://schemas.openxmlformats.org/officeDocument/2006/relationships" id="258" r:id="Rd8fe26345a0d4114"/>
    <p:sldId xmlns:r="http://schemas.openxmlformats.org/officeDocument/2006/relationships" id="259" r:id="R8981ffd83e0e4863"/>
    <p:sldId xmlns:r="http://schemas.openxmlformats.org/officeDocument/2006/relationships" id="260" r:id="Rd1888968a7364548"/>
    <p:sldId xmlns:r="http://schemas.openxmlformats.org/officeDocument/2006/relationships" id="261" r:id="R8c4bfc2288854a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ae3e9ea66468e" /><Relationship Type="http://schemas.openxmlformats.org/officeDocument/2006/relationships/slide" Target="/ppt/slides/slide1.xml" Id="R19851a3c7640462f" /><Relationship Type="http://schemas.openxmlformats.org/officeDocument/2006/relationships/slide" Target="/ppt/slides/slide2.xml" Id="Re0a19755d33e46ec" /><Relationship Type="http://schemas.openxmlformats.org/officeDocument/2006/relationships/slide" Target="/ppt/slides/slide3.xml" Id="Rd8fe26345a0d4114" /><Relationship Type="http://schemas.openxmlformats.org/officeDocument/2006/relationships/slide" Target="/ppt/slides/slide4.xml" Id="R8981ffd83e0e4863" /><Relationship Type="http://schemas.openxmlformats.org/officeDocument/2006/relationships/slide" Target="/ppt/slides/slide5.xml" Id="Rd1888968a7364548" /><Relationship Type="http://schemas.openxmlformats.org/officeDocument/2006/relationships/slide" Target="/ppt/slides/slide6.xml" Id="R8c4bfc2288854a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8afe35e8e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04efc29564fab" /><Relationship Type="http://schemas.openxmlformats.org/officeDocument/2006/relationships/theme" Target="/ppt/slideMasters/theme/theme1.xml" Id="R8b44c9708f68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204efc2956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6b6612279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3121f4e70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34ec12ff7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e4cf42944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0d015137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307f7dd294f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TRAVEL GETAWAY ÅSANE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TRAVEL GETAWAY ÅSANE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−574 847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1 973 104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2 009 611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988 087 939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TRAVEL GETAWAY ÅSANE AS</a:t>
            </a:r>
          </a:p>
        </p:txBody>
      </p:sp>
    </p:spTree>
  </p:cSld>
  <p:clrMapOvr>
    <a:masterClrMapping xmlns:a="http://schemas.openxmlformats.org/drawingml/2006/main"/>
  </p:clrMapOvr>
</p:sld>
</file>