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4e862e04bd47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a673e75f544c10"/>
  </p:sldMasterIdLst>
  <p:sldIdLst>
    <p:sldId xmlns:r="http://schemas.openxmlformats.org/officeDocument/2006/relationships" id="256" r:id="R11e90487984b4bc6"/>
    <p:sldId xmlns:r="http://schemas.openxmlformats.org/officeDocument/2006/relationships" id="257" r:id="Rdd07cb953da14098"/>
    <p:sldId xmlns:r="http://schemas.openxmlformats.org/officeDocument/2006/relationships" id="258" r:id="R37369a8739d7480b"/>
    <p:sldId xmlns:r="http://schemas.openxmlformats.org/officeDocument/2006/relationships" id="259" r:id="Rcaced50564734e45"/>
    <p:sldId xmlns:r="http://schemas.openxmlformats.org/officeDocument/2006/relationships" id="260" r:id="R1438fa0fb0a449fc"/>
    <p:sldId xmlns:r="http://schemas.openxmlformats.org/officeDocument/2006/relationships" id="261" r:id="R3775bb907e5541e2"/>
    <p:sldId xmlns:r="http://schemas.openxmlformats.org/officeDocument/2006/relationships" id="262" r:id="Rc2194157b80646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673e75f544c10" /><Relationship Type="http://schemas.openxmlformats.org/officeDocument/2006/relationships/slide" Target="/ppt/slides/slide1.xml" Id="R11e90487984b4bc6" /><Relationship Type="http://schemas.openxmlformats.org/officeDocument/2006/relationships/slide" Target="/ppt/slides/slide2.xml" Id="Rdd07cb953da14098" /><Relationship Type="http://schemas.openxmlformats.org/officeDocument/2006/relationships/slide" Target="/ppt/slides/slide3.xml" Id="R37369a8739d7480b" /><Relationship Type="http://schemas.openxmlformats.org/officeDocument/2006/relationships/slide" Target="/ppt/slides/slide4.xml" Id="Rcaced50564734e45" /><Relationship Type="http://schemas.openxmlformats.org/officeDocument/2006/relationships/slide" Target="/ppt/slides/slide5.xml" Id="R1438fa0fb0a449fc" /><Relationship Type="http://schemas.openxmlformats.org/officeDocument/2006/relationships/slide" Target="/ppt/slides/slide6.xml" Id="R3775bb907e5541e2" /><Relationship Type="http://schemas.openxmlformats.org/officeDocument/2006/relationships/slide" Target="/ppt/slides/slide7.xml" Id="Rc2194157b80646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0e87f689343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7627ea6884db9" /><Relationship Type="http://schemas.openxmlformats.org/officeDocument/2006/relationships/theme" Target="/ppt/slideMasters/theme/theme1.xml" Id="R27cfd86d217249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17627ea6884d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1b24c84da49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937f5ccd64e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a59f38a22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573b588734d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e62dd68c442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0f317f98540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654fc20a3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BAREST AS ble etablert [år] og holder til i Vadsø.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2 959 868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−372 498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−199 487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2 877 461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3 426 153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ALBERT BALLO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Haakons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9801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95 14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988 087 653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BAREST AS</a:t>
            </a:r>
          </a:p>
        </p:txBody>
      </p:sp>
    </p:spTree>
  </p:cSld>
  <p:clrMapOvr>
    <a:masterClrMapping xmlns:a="http://schemas.openxmlformats.org/drawingml/2006/main"/>
  </p:clrMapOvr>
</p:sld>
</file>