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dcba136dee46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9a9528cc414219"/>
  </p:sldMasterIdLst>
  <p:sldIdLst>
    <p:sldId xmlns:r="http://schemas.openxmlformats.org/officeDocument/2006/relationships" id="256" r:id="Rcdd0e46e961e4bcb"/>
    <p:sldId xmlns:r="http://schemas.openxmlformats.org/officeDocument/2006/relationships" id="257" r:id="Rcaa0b8beb5f04356"/>
    <p:sldId xmlns:r="http://schemas.openxmlformats.org/officeDocument/2006/relationships" id="258" r:id="R07d56846cf9f47ac"/>
    <p:sldId xmlns:r="http://schemas.openxmlformats.org/officeDocument/2006/relationships" id="259" r:id="R6dc2da233e8d4bbf"/>
    <p:sldId xmlns:r="http://schemas.openxmlformats.org/officeDocument/2006/relationships" id="260" r:id="R970361f584c94760"/>
    <p:sldId xmlns:r="http://schemas.openxmlformats.org/officeDocument/2006/relationships" id="261" r:id="Rc6dd1c6eacb84f61"/>
    <p:sldId xmlns:r="http://schemas.openxmlformats.org/officeDocument/2006/relationships" id="262" r:id="Rf4162a07e5f64d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a9528cc414219" /><Relationship Type="http://schemas.openxmlformats.org/officeDocument/2006/relationships/slide" Target="/ppt/slides/slide1.xml" Id="Rcdd0e46e961e4bcb" /><Relationship Type="http://schemas.openxmlformats.org/officeDocument/2006/relationships/slide" Target="/ppt/slides/slide2.xml" Id="Rcaa0b8beb5f04356" /><Relationship Type="http://schemas.openxmlformats.org/officeDocument/2006/relationships/slide" Target="/ppt/slides/slide3.xml" Id="R07d56846cf9f47ac" /><Relationship Type="http://schemas.openxmlformats.org/officeDocument/2006/relationships/slide" Target="/ppt/slides/slide4.xml" Id="R6dc2da233e8d4bbf" /><Relationship Type="http://schemas.openxmlformats.org/officeDocument/2006/relationships/slide" Target="/ppt/slides/slide5.xml" Id="R970361f584c94760" /><Relationship Type="http://schemas.openxmlformats.org/officeDocument/2006/relationships/slide" Target="/ppt/slides/slide6.xml" Id="Rc6dd1c6eacb84f61" /><Relationship Type="http://schemas.openxmlformats.org/officeDocument/2006/relationships/slide" Target="/ppt/slides/slide7.xml" Id="Rf4162a07e5f64d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8af2693a74b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128cd7fe5493d" /><Relationship Type="http://schemas.openxmlformats.org/officeDocument/2006/relationships/theme" Target="/ppt/slideMasters/theme/theme1.xml" Id="R4001c1b8f47f4d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7128cd7fe549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27fb4be3a44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b65a39b1f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571342e3f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fb877b166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454b1d12f43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f3c3516e943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0d1da3b0b4b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ALTA STRAND CAMPING &amp; APARTMENT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 STRAND CAMPING &amp; APARTMENT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7 367 270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2 460 749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983 978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9 710 916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27 700 988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FOLKE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Tøllefsvei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9518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43 40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988 084 530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