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16690f9b8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d8672a6204fb1"/>
  </p:sldMasterIdLst>
  <p:sldIdLst>
    <p:sldId xmlns:r="http://schemas.openxmlformats.org/officeDocument/2006/relationships" id="256" r:id="Rddeb7141ed1b4f1d"/>
    <p:sldId xmlns:r="http://schemas.openxmlformats.org/officeDocument/2006/relationships" id="257" r:id="R6e4025faec674e8f"/>
    <p:sldId xmlns:r="http://schemas.openxmlformats.org/officeDocument/2006/relationships" id="258" r:id="Rdbfcf3c8947e4fc3"/>
    <p:sldId xmlns:r="http://schemas.openxmlformats.org/officeDocument/2006/relationships" id="259" r:id="Rea45d99323ed48f1"/>
    <p:sldId xmlns:r="http://schemas.openxmlformats.org/officeDocument/2006/relationships" id="260" r:id="R35f8bf6653d143c0"/>
    <p:sldId xmlns:r="http://schemas.openxmlformats.org/officeDocument/2006/relationships" id="261" r:id="Reb4637f7b6e5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d8672a6204fb1" /><Relationship Type="http://schemas.openxmlformats.org/officeDocument/2006/relationships/slide" Target="/ppt/slides/slide1.xml" Id="Rddeb7141ed1b4f1d" /><Relationship Type="http://schemas.openxmlformats.org/officeDocument/2006/relationships/slide" Target="/ppt/slides/slide2.xml" Id="R6e4025faec674e8f" /><Relationship Type="http://schemas.openxmlformats.org/officeDocument/2006/relationships/slide" Target="/ppt/slides/slide3.xml" Id="Rdbfcf3c8947e4fc3" /><Relationship Type="http://schemas.openxmlformats.org/officeDocument/2006/relationships/slide" Target="/ppt/slides/slide4.xml" Id="Rea45d99323ed48f1" /><Relationship Type="http://schemas.openxmlformats.org/officeDocument/2006/relationships/slide" Target="/ppt/slides/slide5.xml" Id="R35f8bf6653d143c0" /><Relationship Type="http://schemas.openxmlformats.org/officeDocument/2006/relationships/slide" Target="/ppt/slides/slide6.xml" Id="Reb4637f7b6e5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07192f71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8087b6b24807" /><Relationship Type="http://schemas.openxmlformats.org/officeDocument/2006/relationships/theme" Target="/ppt/slideMasters/theme/theme1.xml" Id="R2c585b559972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08087b6b2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b344c3b2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44104945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fa4ad7ba7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f05b616c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e8e7ad07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df3d1d16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