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e4b45e6f5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1fd65946ff43fe"/>
  </p:sldMasterIdLst>
  <p:sldIdLst>
    <p:sldId xmlns:r="http://schemas.openxmlformats.org/officeDocument/2006/relationships" id="256" r:id="Rd4f2273ccd2b4bf8"/>
    <p:sldId xmlns:r="http://schemas.openxmlformats.org/officeDocument/2006/relationships" id="257" r:id="R2c12e40b8bd449b9"/>
    <p:sldId xmlns:r="http://schemas.openxmlformats.org/officeDocument/2006/relationships" id="258" r:id="R0d97c9f4809944de"/>
    <p:sldId xmlns:r="http://schemas.openxmlformats.org/officeDocument/2006/relationships" id="259" r:id="Rdee9a613cc574398"/>
    <p:sldId xmlns:r="http://schemas.openxmlformats.org/officeDocument/2006/relationships" id="260" r:id="R37b1c31c2cb54169"/>
    <p:sldId xmlns:r="http://schemas.openxmlformats.org/officeDocument/2006/relationships" id="261" r:id="Rad86a9593dee476f"/>
    <p:sldId xmlns:r="http://schemas.openxmlformats.org/officeDocument/2006/relationships" id="262" r:id="Rbc31d2142fd4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fd65946ff43fe" /><Relationship Type="http://schemas.openxmlformats.org/officeDocument/2006/relationships/slide" Target="/ppt/slides/slide1.xml" Id="Rd4f2273ccd2b4bf8" /><Relationship Type="http://schemas.openxmlformats.org/officeDocument/2006/relationships/slide" Target="/ppt/slides/slide2.xml" Id="R2c12e40b8bd449b9" /><Relationship Type="http://schemas.openxmlformats.org/officeDocument/2006/relationships/slide" Target="/ppt/slides/slide3.xml" Id="R0d97c9f4809944de" /><Relationship Type="http://schemas.openxmlformats.org/officeDocument/2006/relationships/slide" Target="/ppt/slides/slide4.xml" Id="Rdee9a613cc574398" /><Relationship Type="http://schemas.openxmlformats.org/officeDocument/2006/relationships/slide" Target="/ppt/slides/slide5.xml" Id="R37b1c31c2cb54169" /><Relationship Type="http://schemas.openxmlformats.org/officeDocument/2006/relationships/slide" Target="/ppt/slides/slide6.xml" Id="Rad86a9593dee476f" /><Relationship Type="http://schemas.openxmlformats.org/officeDocument/2006/relationships/slide" Target="/ppt/slides/slide7.xml" Id="Rbc31d2142fd4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c2dfc732d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8c94a4c34b9b" /><Relationship Type="http://schemas.openxmlformats.org/officeDocument/2006/relationships/theme" Target="/ppt/slideMasters/theme/theme1.xml" Id="R149a214e962f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28c94a4c3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c2c48c81d4f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05cb38a2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d685abb14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7be862cb4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7753dcc7c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f4ebe44be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a649f336b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SOMMER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2 874 409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SOMMERFELT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etg. seksjon 3, Hoffsveien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