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ac17a9652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b691cdfad4096"/>
  </p:sldMasterIdLst>
  <p:sldIdLst>
    <p:sldId xmlns:r="http://schemas.openxmlformats.org/officeDocument/2006/relationships" id="256" r:id="Re81113b04e6d4588"/>
    <p:sldId xmlns:r="http://schemas.openxmlformats.org/officeDocument/2006/relationships" id="257" r:id="Rc224488281844151"/>
    <p:sldId xmlns:r="http://schemas.openxmlformats.org/officeDocument/2006/relationships" id="258" r:id="Rb5099b3472cd4887"/>
    <p:sldId xmlns:r="http://schemas.openxmlformats.org/officeDocument/2006/relationships" id="259" r:id="Rc39af86f264a4071"/>
    <p:sldId xmlns:r="http://schemas.openxmlformats.org/officeDocument/2006/relationships" id="260" r:id="R7280bfc6256a47a0"/>
    <p:sldId xmlns:r="http://schemas.openxmlformats.org/officeDocument/2006/relationships" id="261" r:id="R7be93841b46c4f08"/>
    <p:sldId xmlns:r="http://schemas.openxmlformats.org/officeDocument/2006/relationships" id="262" r:id="R64f682a5de0b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b691cdfad4096" /><Relationship Type="http://schemas.openxmlformats.org/officeDocument/2006/relationships/slide" Target="/ppt/slides/slide1.xml" Id="Re81113b04e6d4588" /><Relationship Type="http://schemas.openxmlformats.org/officeDocument/2006/relationships/slide" Target="/ppt/slides/slide2.xml" Id="Rc224488281844151" /><Relationship Type="http://schemas.openxmlformats.org/officeDocument/2006/relationships/slide" Target="/ppt/slides/slide3.xml" Id="Rb5099b3472cd4887" /><Relationship Type="http://schemas.openxmlformats.org/officeDocument/2006/relationships/slide" Target="/ppt/slides/slide4.xml" Id="Rc39af86f264a4071" /><Relationship Type="http://schemas.openxmlformats.org/officeDocument/2006/relationships/slide" Target="/ppt/slides/slide5.xml" Id="R7280bfc6256a47a0" /><Relationship Type="http://schemas.openxmlformats.org/officeDocument/2006/relationships/slide" Target="/ppt/slides/slide6.xml" Id="R7be93841b46c4f08" /><Relationship Type="http://schemas.openxmlformats.org/officeDocument/2006/relationships/slide" Target="/ppt/slides/slide7.xml" Id="R64f682a5de0b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b163ffc3a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bd4ad67746b7" /><Relationship Type="http://schemas.openxmlformats.org/officeDocument/2006/relationships/theme" Target="/ppt/slideMasters/theme/theme1.xml" Id="Rdbd377af3438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abd4ad677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3e618c30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979797cc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9051121b0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d076c684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069d5fd4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ce968dced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9e9ae072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VATNEM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