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b7e7dce3245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7c3c2913d4522"/>
  </p:sldMasterIdLst>
  <p:sldIdLst>
    <p:sldId xmlns:r="http://schemas.openxmlformats.org/officeDocument/2006/relationships" id="256" r:id="R142efd86ca954c31"/>
    <p:sldId xmlns:r="http://schemas.openxmlformats.org/officeDocument/2006/relationships" id="257" r:id="R53a8254a4d7b455d"/>
    <p:sldId xmlns:r="http://schemas.openxmlformats.org/officeDocument/2006/relationships" id="258" r:id="Rddcaa248693940cc"/>
    <p:sldId xmlns:r="http://schemas.openxmlformats.org/officeDocument/2006/relationships" id="259" r:id="R63f192e1eb3f416e"/>
    <p:sldId xmlns:r="http://schemas.openxmlformats.org/officeDocument/2006/relationships" id="260" r:id="Rb35ae5b7085c41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7c3c2913d4522" /><Relationship Type="http://schemas.openxmlformats.org/officeDocument/2006/relationships/slide" Target="/ppt/slides/slide1.xml" Id="R142efd86ca954c31" /><Relationship Type="http://schemas.openxmlformats.org/officeDocument/2006/relationships/slide" Target="/ppt/slides/slide2.xml" Id="R53a8254a4d7b455d" /><Relationship Type="http://schemas.openxmlformats.org/officeDocument/2006/relationships/slide" Target="/ppt/slides/slide3.xml" Id="Rddcaa248693940cc" /><Relationship Type="http://schemas.openxmlformats.org/officeDocument/2006/relationships/slide" Target="/ppt/slides/slide4.xml" Id="R63f192e1eb3f416e" /><Relationship Type="http://schemas.openxmlformats.org/officeDocument/2006/relationships/slide" Target="/ppt/slides/slide5.xml" Id="Rb35ae5b7085c41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10ad43d8a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cc60c28c64a41" /><Relationship Type="http://schemas.openxmlformats.org/officeDocument/2006/relationships/theme" Target="/ppt/slideMasters/theme/theme1.xml" Id="Re07c799cab8345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bcc60c28c64a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4c56d050548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f0728cab4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04e7c6e88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d6a015a5b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5cd6bc515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GISKEGJERDE EIENDOM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GISKEGJERDE EIENDOM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Ytterlandsvika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988 047 643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