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f0eaeeffc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7e0c6dfc34c3b"/>
  </p:sldMasterIdLst>
  <p:sldIdLst>
    <p:sldId xmlns:r="http://schemas.openxmlformats.org/officeDocument/2006/relationships" id="256" r:id="R93b5050b0399496f"/>
    <p:sldId xmlns:r="http://schemas.openxmlformats.org/officeDocument/2006/relationships" id="257" r:id="R769cb0a3a7424cba"/>
    <p:sldId xmlns:r="http://schemas.openxmlformats.org/officeDocument/2006/relationships" id="258" r:id="R36771edde3a848c8"/>
    <p:sldId xmlns:r="http://schemas.openxmlformats.org/officeDocument/2006/relationships" id="259" r:id="R49a41edac0db4c49"/>
    <p:sldId xmlns:r="http://schemas.openxmlformats.org/officeDocument/2006/relationships" id="260" r:id="R4a2d188682474ffd"/>
    <p:sldId xmlns:r="http://schemas.openxmlformats.org/officeDocument/2006/relationships" id="261" r:id="R3a900af100bc4115"/>
    <p:sldId xmlns:r="http://schemas.openxmlformats.org/officeDocument/2006/relationships" id="262" r:id="R03119a2487c4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7e0c6dfc34c3b" /><Relationship Type="http://schemas.openxmlformats.org/officeDocument/2006/relationships/slide" Target="/ppt/slides/slide1.xml" Id="R93b5050b0399496f" /><Relationship Type="http://schemas.openxmlformats.org/officeDocument/2006/relationships/slide" Target="/ppt/slides/slide2.xml" Id="R769cb0a3a7424cba" /><Relationship Type="http://schemas.openxmlformats.org/officeDocument/2006/relationships/slide" Target="/ppt/slides/slide3.xml" Id="R36771edde3a848c8" /><Relationship Type="http://schemas.openxmlformats.org/officeDocument/2006/relationships/slide" Target="/ppt/slides/slide4.xml" Id="R49a41edac0db4c49" /><Relationship Type="http://schemas.openxmlformats.org/officeDocument/2006/relationships/slide" Target="/ppt/slides/slide5.xml" Id="R4a2d188682474ffd" /><Relationship Type="http://schemas.openxmlformats.org/officeDocument/2006/relationships/slide" Target="/ppt/slides/slide6.xml" Id="R3a900af100bc4115" /><Relationship Type="http://schemas.openxmlformats.org/officeDocument/2006/relationships/slide" Target="/ppt/slides/slide7.xml" Id="R03119a2487c4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4134c1951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5e76950aa4093" /><Relationship Type="http://schemas.openxmlformats.org/officeDocument/2006/relationships/theme" Target="/ppt/slideMasters/theme/theme1.xml" Id="Rbc4fe4228abd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55e76950aa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782f66d824f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128679d5f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490491975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040a9a90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f875217c46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63799ab32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dc4711b83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HAUAN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EIK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HIRGUM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