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8d83fecce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2dba1c8681437a"/>
  </p:sldMasterIdLst>
  <p:sldIdLst>
    <p:sldId xmlns:r="http://schemas.openxmlformats.org/officeDocument/2006/relationships" id="256" r:id="R3b4cbae16d614639"/>
    <p:sldId xmlns:r="http://schemas.openxmlformats.org/officeDocument/2006/relationships" id="257" r:id="R72babc9259aa41ba"/>
    <p:sldId xmlns:r="http://schemas.openxmlformats.org/officeDocument/2006/relationships" id="258" r:id="R5db3b0a66e824fb0"/>
    <p:sldId xmlns:r="http://schemas.openxmlformats.org/officeDocument/2006/relationships" id="259" r:id="Rb087de1493ea472f"/>
    <p:sldId xmlns:r="http://schemas.openxmlformats.org/officeDocument/2006/relationships" id="260" r:id="R3a1f34251b324390"/>
    <p:sldId xmlns:r="http://schemas.openxmlformats.org/officeDocument/2006/relationships" id="261" r:id="R10ef8452fc2f40cb"/>
    <p:sldId xmlns:r="http://schemas.openxmlformats.org/officeDocument/2006/relationships" id="262" r:id="R51191d4443694a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dba1c8681437a" /><Relationship Type="http://schemas.openxmlformats.org/officeDocument/2006/relationships/slide" Target="/ppt/slides/slide1.xml" Id="R3b4cbae16d614639" /><Relationship Type="http://schemas.openxmlformats.org/officeDocument/2006/relationships/slide" Target="/ppt/slides/slide2.xml" Id="R72babc9259aa41ba" /><Relationship Type="http://schemas.openxmlformats.org/officeDocument/2006/relationships/slide" Target="/ppt/slides/slide3.xml" Id="R5db3b0a66e824fb0" /><Relationship Type="http://schemas.openxmlformats.org/officeDocument/2006/relationships/slide" Target="/ppt/slides/slide4.xml" Id="Rb087de1493ea472f" /><Relationship Type="http://schemas.openxmlformats.org/officeDocument/2006/relationships/slide" Target="/ppt/slides/slide5.xml" Id="R3a1f34251b324390" /><Relationship Type="http://schemas.openxmlformats.org/officeDocument/2006/relationships/slide" Target="/ppt/slides/slide6.xml" Id="R10ef8452fc2f40cb" /><Relationship Type="http://schemas.openxmlformats.org/officeDocument/2006/relationships/slide" Target="/ppt/slides/slide7.xml" Id="R51191d4443694a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a0970f0d7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7cdadff354a57" /><Relationship Type="http://schemas.openxmlformats.org/officeDocument/2006/relationships/theme" Target="/ppt/slideMasters/theme/theme1.xml" Id="Rf24f48f3e18a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c7cdadff354a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a105bcb59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074a657cd47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48d2aa0cf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88b941d6349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fa9ed87264e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405df77a44f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84229cd4d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INNOVEMUS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257 546 283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257 323 940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257 548 289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646 014 199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682 399 049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BAKKEVIG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988 030 562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