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769d71339845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23197c26f44be9"/>
  </p:sldMasterIdLst>
  <p:sldIdLst>
    <p:sldId xmlns:r="http://schemas.openxmlformats.org/officeDocument/2006/relationships" id="256" r:id="R8c21401e0ef945df"/>
    <p:sldId xmlns:r="http://schemas.openxmlformats.org/officeDocument/2006/relationships" id="257" r:id="R8b5ede1e70004140"/>
    <p:sldId xmlns:r="http://schemas.openxmlformats.org/officeDocument/2006/relationships" id="258" r:id="Raa4f934528bf4b40"/>
    <p:sldId xmlns:r="http://schemas.openxmlformats.org/officeDocument/2006/relationships" id="259" r:id="R242f5523162c4178"/>
    <p:sldId xmlns:r="http://schemas.openxmlformats.org/officeDocument/2006/relationships" id="260" r:id="R1294605d3b434a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23197c26f44be9" /><Relationship Type="http://schemas.openxmlformats.org/officeDocument/2006/relationships/slide" Target="/ppt/slides/slide1.xml" Id="R8c21401e0ef945df" /><Relationship Type="http://schemas.openxmlformats.org/officeDocument/2006/relationships/slide" Target="/ppt/slides/slide2.xml" Id="R8b5ede1e70004140" /><Relationship Type="http://schemas.openxmlformats.org/officeDocument/2006/relationships/slide" Target="/ppt/slides/slide3.xml" Id="Raa4f934528bf4b40" /><Relationship Type="http://schemas.openxmlformats.org/officeDocument/2006/relationships/slide" Target="/ppt/slides/slide4.xml" Id="R242f5523162c4178" /><Relationship Type="http://schemas.openxmlformats.org/officeDocument/2006/relationships/slide" Target="/ppt/slides/slide5.xml" Id="R1294605d3b434a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98a99f4cc247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2d69846bc432c" /><Relationship Type="http://schemas.openxmlformats.org/officeDocument/2006/relationships/theme" Target="/ppt/slideMasters/theme/theme1.xml" Id="Rea8b2e7d588e48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42d69846bc43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27d32da8544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72694e6d047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d54209d594a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24b88e47446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8ed6e06a847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 MOHN FORSKNINGSSTIFTELSE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MOHN FORSKNINGSSTIFTELSE ble etablert [år] og holder til i Blomsterdalen.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Ytrebygdsvegen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post@mohnfoundation.no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www.mohnfoundation.no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988 029 327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