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1006abb0b5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51ac957134d96"/>
  </p:sldMasterIdLst>
  <p:sldIdLst>
    <p:sldId xmlns:r="http://schemas.openxmlformats.org/officeDocument/2006/relationships" id="256" r:id="R740d507874164cdc"/>
    <p:sldId xmlns:r="http://schemas.openxmlformats.org/officeDocument/2006/relationships" id="257" r:id="R75f41d890a944ab4"/>
    <p:sldId xmlns:r="http://schemas.openxmlformats.org/officeDocument/2006/relationships" id="258" r:id="R5be8cc98d8844bd1"/>
    <p:sldId xmlns:r="http://schemas.openxmlformats.org/officeDocument/2006/relationships" id="259" r:id="R003984d95ed342e6"/>
    <p:sldId xmlns:r="http://schemas.openxmlformats.org/officeDocument/2006/relationships" id="260" r:id="R56479b8e31684847"/>
    <p:sldId xmlns:r="http://schemas.openxmlformats.org/officeDocument/2006/relationships" id="261" r:id="R2412b54d2e6940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51ac957134d96" /><Relationship Type="http://schemas.openxmlformats.org/officeDocument/2006/relationships/slide" Target="/ppt/slides/slide1.xml" Id="R740d507874164cdc" /><Relationship Type="http://schemas.openxmlformats.org/officeDocument/2006/relationships/slide" Target="/ppt/slides/slide2.xml" Id="R75f41d890a944ab4" /><Relationship Type="http://schemas.openxmlformats.org/officeDocument/2006/relationships/slide" Target="/ppt/slides/slide3.xml" Id="R5be8cc98d8844bd1" /><Relationship Type="http://schemas.openxmlformats.org/officeDocument/2006/relationships/slide" Target="/ppt/slides/slide4.xml" Id="R003984d95ed342e6" /><Relationship Type="http://schemas.openxmlformats.org/officeDocument/2006/relationships/slide" Target="/ppt/slides/slide5.xml" Id="R56479b8e31684847" /><Relationship Type="http://schemas.openxmlformats.org/officeDocument/2006/relationships/slide" Target="/ppt/slides/slide6.xml" Id="R2412b54d2e6940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c81c6fbd6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ee63e13ca4787" /><Relationship Type="http://schemas.openxmlformats.org/officeDocument/2006/relationships/theme" Target="/ppt/slideMasters/theme/theme1.xml" Id="Rf475ee85ba9f47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cee63e13ca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5bcc99892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5fd59886341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45ee1c1ec4c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bd3a11a0447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f5e537aaa43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d6d94181f4e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MOHN FORSKNINGSSTIFTELSE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988 029 327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