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2373499f1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696a86c114dfc"/>
  </p:sldMasterIdLst>
  <p:sldIdLst>
    <p:sldId xmlns:r="http://schemas.openxmlformats.org/officeDocument/2006/relationships" id="256" r:id="R699cf374187740d5"/>
    <p:sldId xmlns:r="http://schemas.openxmlformats.org/officeDocument/2006/relationships" id="257" r:id="R000d0ac8005944f9"/>
    <p:sldId xmlns:r="http://schemas.openxmlformats.org/officeDocument/2006/relationships" id="258" r:id="Racb8d83bfc574586"/>
    <p:sldId xmlns:r="http://schemas.openxmlformats.org/officeDocument/2006/relationships" id="259" r:id="R5d776f36ba764a2c"/>
    <p:sldId xmlns:r="http://schemas.openxmlformats.org/officeDocument/2006/relationships" id="260" r:id="R07ba0d56359c41bb"/>
    <p:sldId xmlns:r="http://schemas.openxmlformats.org/officeDocument/2006/relationships" id="261" r:id="R9b6aaf528b64409c"/>
    <p:sldId xmlns:r="http://schemas.openxmlformats.org/officeDocument/2006/relationships" id="262" r:id="R20f3e1cc2381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696a86c114dfc" /><Relationship Type="http://schemas.openxmlformats.org/officeDocument/2006/relationships/slide" Target="/ppt/slides/slide1.xml" Id="R699cf374187740d5" /><Relationship Type="http://schemas.openxmlformats.org/officeDocument/2006/relationships/slide" Target="/ppt/slides/slide2.xml" Id="R000d0ac8005944f9" /><Relationship Type="http://schemas.openxmlformats.org/officeDocument/2006/relationships/slide" Target="/ppt/slides/slide3.xml" Id="Racb8d83bfc574586" /><Relationship Type="http://schemas.openxmlformats.org/officeDocument/2006/relationships/slide" Target="/ppt/slides/slide4.xml" Id="R5d776f36ba764a2c" /><Relationship Type="http://schemas.openxmlformats.org/officeDocument/2006/relationships/slide" Target="/ppt/slides/slide5.xml" Id="R07ba0d56359c41bb" /><Relationship Type="http://schemas.openxmlformats.org/officeDocument/2006/relationships/slide" Target="/ppt/slides/slide6.xml" Id="R9b6aaf528b64409c" /><Relationship Type="http://schemas.openxmlformats.org/officeDocument/2006/relationships/slide" Target="/ppt/slides/slide7.xml" Id="R20f3e1cc2381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7a8a99f45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a498fcc94953" /><Relationship Type="http://schemas.openxmlformats.org/officeDocument/2006/relationships/theme" Target="/ppt/slideMasters/theme/theme1.xml" Id="R8525a0355402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aa498fcc9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aaa28b2ed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da61190d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b4a489db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02dd0a9fc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ceeafef6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8e594144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6b02d806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11 912 564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9 922 939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12 957 357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329 386 478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345 336 238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SETTEVIK TOMAS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SETTEVIK AASE K BJERKNES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Bråtenalléen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988 013 811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