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07bd1ece7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c7f6c698c4556"/>
  </p:sldMasterIdLst>
  <p:sldIdLst>
    <p:sldId xmlns:r="http://schemas.openxmlformats.org/officeDocument/2006/relationships" id="256" r:id="R3e2929f5c58a45a7"/>
    <p:sldId xmlns:r="http://schemas.openxmlformats.org/officeDocument/2006/relationships" id="257" r:id="R84ca8fe46f0247b1"/>
    <p:sldId xmlns:r="http://schemas.openxmlformats.org/officeDocument/2006/relationships" id="258" r:id="R02dbc4d69b244e5d"/>
    <p:sldId xmlns:r="http://schemas.openxmlformats.org/officeDocument/2006/relationships" id="259" r:id="Rb890b2b1042b47bf"/>
    <p:sldId xmlns:r="http://schemas.openxmlformats.org/officeDocument/2006/relationships" id="260" r:id="R6ff9e9f48584401a"/>
    <p:sldId xmlns:r="http://schemas.openxmlformats.org/officeDocument/2006/relationships" id="261" r:id="R5df8254f3ac4436f"/>
    <p:sldId xmlns:r="http://schemas.openxmlformats.org/officeDocument/2006/relationships" id="262" r:id="R05de48758d1c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c7f6c698c4556" /><Relationship Type="http://schemas.openxmlformats.org/officeDocument/2006/relationships/slide" Target="/ppt/slides/slide1.xml" Id="R3e2929f5c58a45a7" /><Relationship Type="http://schemas.openxmlformats.org/officeDocument/2006/relationships/slide" Target="/ppt/slides/slide2.xml" Id="R84ca8fe46f0247b1" /><Relationship Type="http://schemas.openxmlformats.org/officeDocument/2006/relationships/slide" Target="/ppt/slides/slide3.xml" Id="R02dbc4d69b244e5d" /><Relationship Type="http://schemas.openxmlformats.org/officeDocument/2006/relationships/slide" Target="/ppt/slides/slide4.xml" Id="Rb890b2b1042b47bf" /><Relationship Type="http://schemas.openxmlformats.org/officeDocument/2006/relationships/slide" Target="/ppt/slides/slide5.xml" Id="R6ff9e9f48584401a" /><Relationship Type="http://schemas.openxmlformats.org/officeDocument/2006/relationships/slide" Target="/ppt/slides/slide6.xml" Id="R5df8254f3ac4436f" /><Relationship Type="http://schemas.openxmlformats.org/officeDocument/2006/relationships/slide" Target="/ppt/slides/slide7.xml" Id="R05de48758d1c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ae8e06f60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1944fd40e4f31" /><Relationship Type="http://schemas.openxmlformats.org/officeDocument/2006/relationships/theme" Target="/ppt/slideMasters/theme/theme1.xml" Id="R07b009c74dce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1944fd40e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701d82f0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83fc8fa4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c76d56b8a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af494970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c8c86b58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dfa327e5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8f639929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