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24c783e46a49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8f45563557415b"/>
  </p:sldMasterIdLst>
  <p:sldIdLst>
    <p:sldId xmlns:r="http://schemas.openxmlformats.org/officeDocument/2006/relationships" id="256" r:id="R7d7a651c5a034023"/>
    <p:sldId xmlns:r="http://schemas.openxmlformats.org/officeDocument/2006/relationships" id="257" r:id="R5f157619f8164bc9"/>
    <p:sldId xmlns:r="http://schemas.openxmlformats.org/officeDocument/2006/relationships" id="258" r:id="Rf2a0c92a4c7a4f42"/>
    <p:sldId xmlns:r="http://schemas.openxmlformats.org/officeDocument/2006/relationships" id="259" r:id="R694124395aec44fc"/>
    <p:sldId xmlns:r="http://schemas.openxmlformats.org/officeDocument/2006/relationships" id="260" r:id="R086e52e34f434951"/>
    <p:sldId xmlns:r="http://schemas.openxmlformats.org/officeDocument/2006/relationships" id="261" r:id="R5025e1fbe74e4d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f45563557415b" /><Relationship Type="http://schemas.openxmlformats.org/officeDocument/2006/relationships/slide" Target="/ppt/slides/slide1.xml" Id="R7d7a651c5a034023" /><Relationship Type="http://schemas.openxmlformats.org/officeDocument/2006/relationships/slide" Target="/ppt/slides/slide2.xml" Id="R5f157619f8164bc9" /><Relationship Type="http://schemas.openxmlformats.org/officeDocument/2006/relationships/slide" Target="/ppt/slides/slide3.xml" Id="Rf2a0c92a4c7a4f42" /><Relationship Type="http://schemas.openxmlformats.org/officeDocument/2006/relationships/slide" Target="/ppt/slides/slide4.xml" Id="R694124395aec44fc" /><Relationship Type="http://schemas.openxmlformats.org/officeDocument/2006/relationships/slide" Target="/ppt/slides/slide5.xml" Id="R086e52e34f434951" /><Relationship Type="http://schemas.openxmlformats.org/officeDocument/2006/relationships/slide" Target="/ppt/slides/slide6.xml" Id="R5025e1fbe74e4d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8f1471f3e4c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bd05f6dd34e61" /><Relationship Type="http://schemas.openxmlformats.org/officeDocument/2006/relationships/theme" Target="/ppt/slideMasters/theme/theme1.xml" Id="R80996c8d66da4c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cbd05f6dd3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3f3973229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829344a624c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bb0f5bad643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42bc99a4d46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e867446cd4e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d0496cece42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987 995 777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HOLDING AS</a:t>
            </a:r>
          </a:p>
        </p:txBody>
      </p:sp>
    </p:spTree>
  </p:cSld>
  <p:clrMapOvr>
    <a:masterClrMapping xmlns:a="http://schemas.openxmlformats.org/drawingml/2006/main"/>
  </p:clrMapOvr>
</p:sld>
</file>