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ad188d914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7b875ea354315"/>
  </p:sldMasterIdLst>
  <p:sldIdLst>
    <p:sldId xmlns:r="http://schemas.openxmlformats.org/officeDocument/2006/relationships" id="256" r:id="Rcdc46ad56e99438a"/>
    <p:sldId xmlns:r="http://schemas.openxmlformats.org/officeDocument/2006/relationships" id="257" r:id="R2bae8803f4344c80"/>
    <p:sldId xmlns:r="http://schemas.openxmlformats.org/officeDocument/2006/relationships" id="258" r:id="R00aaf6ea0ec54823"/>
    <p:sldId xmlns:r="http://schemas.openxmlformats.org/officeDocument/2006/relationships" id="259" r:id="Ra598ebdbcf7a42f4"/>
    <p:sldId xmlns:r="http://schemas.openxmlformats.org/officeDocument/2006/relationships" id="260" r:id="R96be03e99e414505"/>
    <p:sldId xmlns:r="http://schemas.openxmlformats.org/officeDocument/2006/relationships" id="261" r:id="R8300e0173f21465a"/>
    <p:sldId xmlns:r="http://schemas.openxmlformats.org/officeDocument/2006/relationships" id="262" r:id="Rdb989f3d874e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7b875ea354315" /><Relationship Type="http://schemas.openxmlformats.org/officeDocument/2006/relationships/slide" Target="/ppt/slides/slide1.xml" Id="Rcdc46ad56e99438a" /><Relationship Type="http://schemas.openxmlformats.org/officeDocument/2006/relationships/slide" Target="/ppt/slides/slide2.xml" Id="R2bae8803f4344c80" /><Relationship Type="http://schemas.openxmlformats.org/officeDocument/2006/relationships/slide" Target="/ppt/slides/slide3.xml" Id="R00aaf6ea0ec54823" /><Relationship Type="http://schemas.openxmlformats.org/officeDocument/2006/relationships/slide" Target="/ppt/slides/slide4.xml" Id="Ra598ebdbcf7a42f4" /><Relationship Type="http://schemas.openxmlformats.org/officeDocument/2006/relationships/slide" Target="/ppt/slides/slide5.xml" Id="R96be03e99e414505" /><Relationship Type="http://schemas.openxmlformats.org/officeDocument/2006/relationships/slide" Target="/ppt/slides/slide6.xml" Id="R8300e0173f21465a" /><Relationship Type="http://schemas.openxmlformats.org/officeDocument/2006/relationships/slide" Target="/ppt/slides/slide7.xml" Id="Rdb989f3d874e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46c2e3c44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2d1b07e9c434d" /><Relationship Type="http://schemas.openxmlformats.org/officeDocument/2006/relationships/theme" Target="/ppt/slideMasters/theme/theme1.xml" Id="Rfd94442573cb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2d1b07e9c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7b90b74e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1c63b0a6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e833c6a1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7f658da5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37c6c17d5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1d11c5f5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98cf4e81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