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667a33e00c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d27bc704a4ecc"/>
  </p:sldMasterIdLst>
  <p:sldIdLst>
    <p:sldId xmlns:r="http://schemas.openxmlformats.org/officeDocument/2006/relationships" id="256" r:id="Rd45366c516be4b72"/>
    <p:sldId xmlns:r="http://schemas.openxmlformats.org/officeDocument/2006/relationships" id="257" r:id="R452e98ee6e6b486c"/>
    <p:sldId xmlns:r="http://schemas.openxmlformats.org/officeDocument/2006/relationships" id="258" r:id="R152c3da5bfdf4396"/>
    <p:sldId xmlns:r="http://schemas.openxmlformats.org/officeDocument/2006/relationships" id="259" r:id="R6c41947fc75b4d73"/>
    <p:sldId xmlns:r="http://schemas.openxmlformats.org/officeDocument/2006/relationships" id="260" r:id="Rf3a1c759c3494f6a"/>
    <p:sldId xmlns:r="http://schemas.openxmlformats.org/officeDocument/2006/relationships" id="261" r:id="R572e653f0c4b4b98"/>
    <p:sldId xmlns:r="http://schemas.openxmlformats.org/officeDocument/2006/relationships" id="262" r:id="R3dde86903586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d27bc704a4ecc" /><Relationship Type="http://schemas.openxmlformats.org/officeDocument/2006/relationships/slide" Target="/ppt/slides/slide1.xml" Id="Rd45366c516be4b72" /><Relationship Type="http://schemas.openxmlformats.org/officeDocument/2006/relationships/slide" Target="/ppt/slides/slide2.xml" Id="R452e98ee6e6b486c" /><Relationship Type="http://schemas.openxmlformats.org/officeDocument/2006/relationships/slide" Target="/ppt/slides/slide3.xml" Id="R152c3da5bfdf4396" /><Relationship Type="http://schemas.openxmlformats.org/officeDocument/2006/relationships/slide" Target="/ppt/slides/slide4.xml" Id="R6c41947fc75b4d73" /><Relationship Type="http://schemas.openxmlformats.org/officeDocument/2006/relationships/slide" Target="/ppt/slides/slide5.xml" Id="Rf3a1c759c3494f6a" /><Relationship Type="http://schemas.openxmlformats.org/officeDocument/2006/relationships/slide" Target="/ppt/slides/slide6.xml" Id="R572e653f0c4b4b98" /><Relationship Type="http://schemas.openxmlformats.org/officeDocument/2006/relationships/slide" Target="/ppt/slides/slide7.xml" Id="R3dde86903586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7f8679a66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a179c0c274546" /><Relationship Type="http://schemas.openxmlformats.org/officeDocument/2006/relationships/theme" Target="/ppt/slideMasters/theme/theme1.xml" Id="R494b67cd6f21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1a179c0c2745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b2e367fc2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a3d6fe20e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4dceae48f42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3e5021ef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0cd4b305d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f434df48c4b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7afb6b8b8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TROSAVIK INVEST AS ble etablert [år] og holder til i Hellvik.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11 502 670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67 873 594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164 167 341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184 215 639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ANDREASSEN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Trosavigveien 221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4375 Hellvik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987 977 124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TROSAVIK INVEST AS</a:t>
            </a:r>
          </a:p>
        </p:txBody>
      </p:sp>
    </p:spTree>
  </p:cSld>
  <p:clrMapOvr>
    <a:masterClrMapping xmlns:a="http://schemas.openxmlformats.org/drawingml/2006/main"/>
  </p:clrMapOvr>
</p:sld>
</file>