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dbc0d8267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2770d08c844b2"/>
  </p:sldMasterIdLst>
  <p:sldIdLst>
    <p:sldId xmlns:r="http://schemas.openxmlformats.org/officeDocument/2006/relationships" id="256" r:id="Ra6cac623605942a8"/>
    <p:sldId xmlns:r="http://schemas.openxmlformats.org/officeDocument/2006/relationships" id="257" r:id="R24f9229a781041b2"/>
    <p:sldId xmlns:r="http://schemas.openxmlformats.org/officeDocument/2006/relationships" id="258" r:id="R548ea7331ca840cd"/>
    <p:sldId xmlns:r="http://schemas.openxmlformats.org/officeDocument/2006/relationships" id="259" r:id="Rb408314b29084cec"/>
    <p:sldId xmlns:r="http://schemas.openxmlformats.org/officeDocument/2006/relationships" id="260" r:id="Rd48375f91e044059"/>
    <p:sldId xmlns:r="http://schemas.openxmlformats.org/officeDocument/2006/relationships" id="261" r:id="R0b93db562b9a4b4b"/>
    <p:sldId xmlns:r="http://schemas.openxmlformats.org/officeDocument/2006/relationships" id="262" r:id="R448cb48cb952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2770d08c844b2" /><Relationship Type="http://schemas.openxmlformats.org/officeDocument/2006/relationships/slide" Target="/ppt/slides/slide1.xml" Id="Ra6cac623605942a8" /><Relationship Type="http://schemas.openxmlformats.org/officeDocument/2006/relationships/slide" Target="/ppt/slides/slide2.xml" Id="R24f9229a781041b2" /><Relationship Type="http://schemas.openxmlformats.org/officeDocument/2006/relationships/slide" Target="/ppt/slides/slide3.xml" Id="R548ea7331ca840cd" /><Relationship Type="http://schemas.openxmlformats.org/officeDocument/2006/relationships/slide" Target="/ppt/slides/slide4.xml" Id="Rb408314b29084cec" /><Relationship Type="http://schemas.openxmlformats.org/officeDocument/2006/relationships/slide" Target="/ppt/slides/slide5.xml" Id="Rd48375f91e044059" /><Relationship Type="http://schemas.openxmlformats.org/officeDocument/2006/relationships/slide" Target="/ppt/slides/slide6.xml" Id="R0b93db562b9a4b4b" /><Relationship Type="http://schemas.openxmlformats.org/officeDocument/2006/relationships/slide" Target="/ppt/slides/slide7.xml" Id="R448cb48cb952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124563791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4498b49d4ce2" /><Relationship Type="http://schemas.openxmlformats.org/officeDocument/2006/relationships/theme" Target="/ppt/slideMasters/theme/theme1.xml" Id="R84be24580244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b4498b49d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aef46df2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56d5d016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d23f4fb7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80221e2a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39a8b008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2314c01b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ec5010a7e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