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a2efb9a54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6cbb84923496b"/>
  </p:sldMasterIdLst>
  <p:sldIdLst>
    <p:sldId xmlns:r="http://schemas.openxmlformats.org/officeDocument/2006/relationships" id="256" r:id="R97710558ebde4a2f"/>
    <p:sldId xmlns:r="http://schemas.openxmlformats.org/officeDocument/2006/relationships" id="257" r:id="R6922fe79b7a745c9"/>
    <p:sldId xmlns:r="http://schemas.openxmlformats.org/officeDocument/2006/relationships" id="258" r:id="R2f38d6b5bc664c96"/>
    <p:sldId xmlns:r="http://schemas.openxmlformats.org/officeDocument/2006/relationships" id="259" r:id="R8b6b0861652f493b"/>
    <p:sldId xmlns:r="http://schemas.openxmlformats.org/officeDocument/2006/relationships" id="260" r:id="Ra4e1718cc27a403d"/>
    <p:sldId xmlns:r="http://schemas.openxmlformats.org/officeDocument/2006/relationships" id="261" r:id="R95254b3d9e104f7c"/>
    <p:sldId xmlns:r="http://schemas.openxmlformats.org/officeDocument/2006/relationships" id="262" r:id="Radd2880d0903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6cbb84923496b" /><Relationship Type="http://schemas.openxmlformats.org/officeDocument/2006/relationships/slide" Target="/ppt/slides/slide1.xml" Id="R97710558ebde4a2f" /><Relationship Type="http://schemas.openxmlformats.org/officeDocument/2006/relationships/slide" Target="/ppt/slides/slide2.xml" Id="R6922fe79b7a745c9" /><Relationship Type="http://schemas.openxmlformats.org/officeDocument/2006/relationships/slide" Target="/ppt/slides/slide3.xml" Id="R2f38d6b5bc664c96" /><Relationship Type="http://schemas.openxmlformats.org/officeDocument/2006/relationships/slide" Target="/ppt/slides/slide4.xml" Id="R8b6b0861652f493b" /><Relationship Type="http://schemas.openxmlformats.org/officeDocument/2006/relationships/slide" Target="/ppt/slides/slide5.xml" Id="Ra4e1718cc27a403d" /><Relationship Type="http://schemas.openxmlformats.org/officeDocument/2006/relationships/slide" Target="/ppt/slides/slide6.xml" Id="R95254b3d9e104f7c" /><Relationship Type="http://schemas.openxmlformats.org/officeDocument/2006/relationships/slide" Target="/ppt/slides/slide7.xml" Id="Radd2880d0903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6b4c29109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3fd9f355245d6" /><Relationship Type="http://schemas.openxmlformats.org/officeDocument/2006/relationships/theme" Target="/ppt/slideMasters/theme/theme1.xml" Id="Rc4d74fc2f34f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3fd9f3552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b30cd9e4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fa6c1d9b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fbf19a2d0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cb3cbcd6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ace99656447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a5c4897d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a054b7ff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FATEBURET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FATEBURET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15 627 682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15 391 286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15 575 491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124 270 778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127 310 446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JOHAN JEBSEN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MARGRETHE JEBSEN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MARUM JEBSEN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FATEBURET AS</a:t>
            </a:r>
          </a:p>
        </p:txBody>
      </p:sp>
    </p:spTree>
  </p:cSld>
  <p:clrMapOvr>
    <a:masterClrMapping xmlns:a="http://schemas.openxmlformats.org/drawingml/2006/main"/>
  </p:clrMapOvr>
</p:sld>
</file>