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53b27fa073b45d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782873a472b4911"/>
  </p:sldMasterIdLst>
  <p:sldIdLst>
    <p:sldId xmlns:r="http://schemas.openxmlformats.org/officeDocument/2006/relationships" id="256" r:id="Ra65ee820747e4007"/>
    <p:sldId xmlns:r="http://schemas.openxmlformats.org/officeDocument/2006/relationships" id="257" r:id="R7026640239c34775"/>
    <p:sldId xmlns:r="http://schemas.openxmlformats.org/officeDocument/2006/relationships" id="258" r:id="R12be03a5a6a44ce6"/>
    <p:sldId xmlns:r="http://schemas.openxmlformats.org/officeDocument/2006/relationships" id="259" r:id="Ra26715173eeb4a8c"/>
    <p:sldId xmlns:r="http://schemas.openxmlformats.org/officeDocument/2006/relationships" id="260" r:id="R22c4bab3ee3a4c2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782873a472b4911" /><Relationship Type="http://schemas.openxmlformats.org/officeDocument/2006/relationships/slide" Target="/ppt/slides/slide1.xml" Id="Ra65ee820747e4007" /><Relationship Type="http://schemas.openxmlformats.org/officeDocument/2006/relationships/slide" Target="/ppt/slides/slide2.xml" Id="R7026640239c34775" /><Relationship Type="http://schemas.openxmlformats.org/officeDocument/2006/relationships/slide" Target="/ppt/slides/slide3.xml" Id="R12be03a5a6a44ce6" /><Relationship Type="http://schemas.openxmlformats.org/officeDocument/2006/relationships/slide" Target="/ppt/slides/slide4.xml" Id="Ra26715173eeb4a8c" /><Relationship Type="http://schemas.openxmlformats.org/officeDocument/2006/relationships/slide" Target="/ppt/slides/slide5.xml" Id="R22c4bab3ee3a4c2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f5311390d17445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0395dac38d4076" /><Relationship Type="http://schemas.openxmlformats.org/officeDocument/2006/relationships/theme" Target="/ppt/slideMasters/theme/theme1.xml" Id="Raadadf267aa74b8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c0395dac38d407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294acaaedc470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225796b5fb478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9e598e07da4b0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cd00de4e834b4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8d173a715648a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ØSTRE VIKEN KOMMUNEREVISJON IKS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ØSTRE VIKEN KOMMUNEREVISJON IKS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ØSTRE VIKEN KOMMUNEREVISJON IKS ble etablert [år] og holder til i Rolvsøy.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ØSTRE VIKEN KOMMUNEREVISJON IKS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ØSTRE VIKEN KOMMUNEREVISJON IKS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ØSTRE VIKEN KOMMUNEREVISJON IKS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Råkollveien 103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1664 Rolvsøy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69 30 77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post@okrev.no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okrev.no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987 952 423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ØSTRE VIKEN KOMMUNEREVISJON IKS</a:t>
            </a:r>
          </a:p>
        </p:txBody>
      </p:sp>
    </p:spTree>
  </p:cSld>
  <p:clrMapOvr>
    <a:masterClrMapping xmlns:a="http://schemas.openxmlformats.org/drawingml/2006/main"/>
  </p:clrMapOvr>
</p:sld>
</file>