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310351422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054a865fc4865"/>
  </p:sldMasterIdLst>
  <p:sldIdLst>
    <p:sldId xmlns:r="http://schemas.openxmlformats.org/officeDocument/2006/relationships" id="256" r:id="R4a20d7a6dd7246ac"/>
    <p:sldId xmlns:r="http://schemas.openxmlformats.org/officeDocument/2006/relationships" id="257" r:id="R26440c74f34d4398"/>
    <p:sldId xmlns:r="http://schemas.openxmlformats.org/officeDocument/2006/relationships" id="258" r:id="R76e2a0be596b456b"/>
    <p:sldId xmlns:r="http://schemas.openxmlformats.org/officeDocument/2006/relationships" id="259" r:id="R6de2ffcc72bc48c9"/>
    <p:sldId xmlns:r="http://schemas.openxmlformats.org/officeDocument/2006/relationships" id="260" r:id="R23d6c38875cd4233"/>
    <p:sldId xmlns:r="http://schemas.openxmlformats.org/officeDocument/2006/relationships" id="261" r:id="R117fbeb07630411e"/>
    <p:sldId xmlns:r="http://schemas.openxmlformats.org/officeDocument/2006/relationships" id="262" r:id="Rfbaa67218ecb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054a865fc4865" /><Relationship Type="http://schemas.openxmlformats.org/officeDocument/2006/relationships/slide" Target="/ppt/slides/slide1.xml" Id="R4a20d7a6dd7246ac" /><Relationship Type="http://schemas.openxmlformats.org/officeDocument/2006/relationships/slide" Target="/ppt/slides/slide2.xml" Id="R26440c74f34d4398" /><Relationship Type="http://schemas.openxmlformats.org/officeDocument/2006/relationships/slide" Target="/ppt/slides/slide3.xml" Id="R76e2a0be596b456b" /><Relationship Type="http://schemas.openxmlformats.org/officeDocument/2006/relationships/slide" Target="/ppt/slides/slide4.xml" Id="R6de2ffcc72bc48c9" /><Relationship Type="http://schemas.openxmlformats.org/officeDocument/2006/relationships/slide" Target="/ppt/slides/slide5.xml" Id="R23d6c38875cd4233" /><Relationship Type="http://schemas.openxmlformats.org/officeDocument/2006/relationships/slide" Target="/ppt/slides/slide6.xml" Id="R117fbeb07630411e" /><Relationship Type="http://schemas.openxmlformats.org/officeDocument/2006/relationships/slide" Target="/ppt/slides/slide7.xml" Id="Rfbaa67218ecb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ef9d86b7c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0e48682514111" /><Relationship Type="http://schemas.openxmlformats.org/officeDocument/2006/relationships/theme" Target="/ppt/slideMasters/theme/theme1.xml" Id="Rbdfdcfa2f63b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0e4868251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e14440d6044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d6313fe3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cf98d898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4742b2070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843f60ab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1e3b6922e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bf037350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 HOLDING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3 373 398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FJELDSETH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 Finn Fjeldseth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22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fjeldz@online.no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987 931 523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