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e780c6721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a6ecfd2dc4eb1"/>
  </p:sldMasterIdLst>
  <p:sldIdLst>
    <p:sldId xmlns:r="http://schemas.openxmlformats.org/officeDocument/2006/relationships" id="256" r:id="R6174ed26cf8a4dec"/>
    <p:sldId xmlns:r="http://schemas.openxmlformats.org/officeDocument/2006/relationships" id="257" r:id="Rc7797027198b4df3"/>
    <p:sldId xmlns:r="http://schemas.openxmlformats.org/officeDocument/2006/relationships" id="258" r:id="R19c4f903155849e1"/>
    <p:sldId xmlns:r="http://schemas.openxmlformats.org/officeDocument/2006/relationships" id="259" r:id="R74b1a4ac99f84278"/>
    <p:sldId xmlns:r="http://schemas.openxmlformats.org/officeDocument/2006/relationships" id="260" r:id="R48f32ef024cd471f"/>
    <p:sldId xmlns:r="http://schemas.openxmlformats.org/officeDocument/2006/relationships" id="261" r:id="Rdb77af0b952f4d6d"/>
    <p:sldId xmlns:r="http://schemas.openxmlformats.org/officeDocument/2006/relationships" id="262" r:id="Rbb7b9fe3346e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a6ecfd2dc4eb1" /><Relationship Type="http://schemas.openxmlformats.org/officeDocument/2006/relationships/slide" Target="/ppt/slides/slide1.xml" Id="R6174ed26cf8a4dec" /><Relationship Type="http://schemas.openxmlformats.org/officeDocument/2006/relationships/slide" Target="/ppt/slides/slide2.xml" Id="Rc7797027198b4df3" /><Relationship Type="http://schemas.openxmlformats.org/officeDocument/2006/relationships/slide" Target="/ppt/slides/slide3.xml" Id="R19c4f903155849e1" /><Relationship Type="http://schemas.openxmlformats.org/officeDocument/2006/relationships/slide" Target="/ppt/slides/slide4.xml" Id="R74b1a4ac99f84278" /><Relationship Type="http://schemas.openxmlformats.org/officeDocument/2006/relationships/slide" Target="/ppt/slides/slide5.xml" Id="R48f32ef024cd471f" /><Relationship Type="http://schemas.openxmlformats.org/officeDocument/2006/relationships/slide" Target="/ppt/slides/slide6.xml" Id="Rdb77af0b952f4d6d" /><Relationship Type="http://schemas.openxmlformats.org/officeDocument/2006/relationships/slide" Target="/ppt/slides/slide7.xml" Id="Rbb7b9fe3346e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b8941708c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55d742d14300" /><Relationship Type="http://schemas.openxmlformats.org/officeDocument/2006/relationships/theme" Target="/ppt/slideMasters/theme/theme1.xml" Id="R872a6859b293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355d742d1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63a5bca4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b8f90b81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42a72ac6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1829b512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3e3e0181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78ad3df74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597a7192e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