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19c5d9ec3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fc5b1b8cd4068"/>
  </p:sldMasterIdLst>
  <p:sldIdLst>
    <p:sldId xmlns:r="http://schemas.openxmlformats.org/officeDocument/2006/relationships" id="256" r:id="Rfa267ab5d5d44501"/>
    <p:sldId xmlns:r="http://schemas.openxmlformats.org/officeDocument/2006/relationships" id="257" r:id="Rf503ff25525745ee"/>
    <p:sldId xmlns:r="http://schemas.openxmlformats.org/officeDocument/2006/relationships" id="258" r:id="R02d6a69b2287481a"/>
    <p:sldId xmlns:r="http://schemas.openxmlformats.org/officeDocument/2006/relationships" id="259" r:id="R8bc6eb1f6b524598"/>
    <p:sldId xmlns:r="http://schemas.openxmlformats.org/officeDocument/2006/relationships" id="260" r:id="R34d93e682d974def"/>
    <p:sldId xmlns:r="http://schemas.openxmlformats.org/officeDocument/2006/relationships" id="261" r:id="R4822c7e80700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fc5b1b8cd4068" /><Relationship Type="http://schemas.openxmlformats.org/officeDocument/2006/relationships/slide" Target="/ppt/slides/slide1.xml" Id="Rfa267ab5d5d44501" /><Relationship Type="http://schemas.openxmlformats.org/officeDocument/2006/relationships/slide" Target="/ppt/slides/slide2.xml" Id="Rf503ff25525745ee" /><Relationship Type="http://schemas.openxmlformats.org/officeDocument/2006/relationships/slide" Target="/ppt/slides/slide3.xml" Id="R02d6a69b2287481a" /><Relationship Type="http://schemas.openxmlformats.org/officeDocument/2006/relationships/slide" Target="/ppt/slides/slide4.xml" Id="R8bc6eb1f6b524598" /><Relationship Type="http://schemas.openxmlformats.org/officeDocument/2006/relationships/slide" Target="/ppt/slides/slide5.xml" Id="R34d93e682d974def" /><Relationship Type="http://schemas.openxmlformats.org/officeDocument/2006/relationships/slide" Target="/ppt/slides/slide6.xml" Id="R4822c7e80700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24de2467d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61c36576b44a6" /><Relationship Type="http://schemas.openxmlformats.org/officeDocument/2006/relationships/theme" Target="/ppt/slideMasters/theme/theme1.xml" Id="Re22fdf9b6d2d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61c36576b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2237cec9c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45fa9eff9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b38e0b6f2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debd2c29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2b11080c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c0da6ffe1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