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e8f9888ac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92d572faa4913"/>
  </p:sldMasterIdLst>
  <p:sldIdLst>
    <p:sldId xmlns:r="http://schemas.openxmlformats.org/officeDocument/2006/relationships" id="256" r:id="R635aa8974b4f4db7"/>
    <p:sldId xmlns:r="http://schemas.openxmlformats.org/officeDocument/2006/relationships" id="257" r:id="R4af809325ba04864"/>
    <p:sldId xmlns:r="http://schemas.openxmlformats.org/officeDocument/2006/relationships" id="258" r:id="R4934af05ef014c2d"/>
    <p:sldId xmlns:r="http://schemas.openxmlformats.org/officeDocument/2006/relationships" id="259" r:id="Rc465c0a3134c4243"/>
    <p:sldId xmlns:r="http://schemas.openxmlformats.org/officeDocument/2006/relationships" id="260" r:id="R4608300160eb4d24"/>
    <p:sldId xmlns:r="http://schemas.openxmlformats.org/officeDocument/2006/relationships" id="261" r:id="Rab913f9aebb54f0e"/>
    <p:sldId xmlns:r="http://schemas.openxmlformats.org/officeDocument/2006/relationships" id="262" r:id="R23a164197a64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92d572faa4913" /><Relationship Type="http://schemas.openxmlformats.org/officeDocument/2006/relationships/slide" Target="/ppt/slides/slide1.xml" Id="R635aa8974b4f4db7" /><Relationship Type="http://schemas.openxmlformats.org/officeDocument/2006/relationships/slide" Target="/ppt/slides/slide2.xml" Id="R4af809325ba04864" /><Relationship Type="http://schemas.openxmlformats.org/officeDocument/2006/relationships/slide" Target="/ppt/slides/slide3.xml" Id="R4934af05ef014c2d" /><Relationship Type="http://schemas.openxmlformats.org/officeDocument/2006/relationships/slide" Target="/ppt/slides/slide4.xml" Id="Rc465c0a3134c4243" /><Relationship Type="http://schemas.openxmlformats.org/officeDocument/2006/relationships/slide" Target="/ppt/slides/slide5.xml" Id="R4608300160eb4d24" /><Relationship Type="http://schemas.openxmlformats.org/officeDocument/2006/relationships/slide" Target="/ppt/slides/slide6.xml" Id="Rab913f9aebb54f0e" /><Relationship Type="http://schemas.openxmlformats.org/officeDocument/2006/relationships/slide" Target="/ppt/slides/slide7.xml" Id="R23a164197a64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5d01ea7d9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92aed79bb475b" /><Relationship Type="http://schemas.openxmlformats.org/officeDocument/2006/relationships/theme" Target="/ppt/slideMasters/theme/theme1.xml" Id="R7a0222dcd7d9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92aed79bb47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7e84dd64a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f9ede990841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ff13e12149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f6f0ef265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f400c2216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ad673f18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0b806fa8644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ASSET MANAGEMENT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135 443 765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38 903 574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23 849 175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121 565 202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