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1978cb2f604a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6841682c1e48c9"/>
  </p:sldMasterIdLst>
  <p:sldIdLst>
    <p:sldId xmlns:r="http://schemas.openxmlformats.org/officeDocument/2006/relationships" id="256" r:id="R5692b7f5e8df4435"/>
    <p:sldId xmlns:r="http://schemas.openxmlformats.org/officeDocument/2006/relationships" id="257" r:id="R67d7adc9853344a8"/>
    <p:sldId xmlns:r="http://schemas.openxmlformats.org/officeDocument/2006/relationships" id="258" r:id="Re1413c52fee24756"/>
    <p:sldId xmlns:r="http://schemas.openxmlformats.org/officeDocument/2006/relationships" id="259" r:id="R12d24223a2d844ac"/>
    <p:sldId xmlns:r="http://schemas.openxmlformats.org/officeDocument/2006/relationships" id="260" r:id="Rf49b4054b8bf4440"/>
    <p:sldId xmlns:r="http://schemas.openxmlformats.org/officeDocument/2006/relationships" id="261" r:id="Rdb40598b208f41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841682c1e48c9" /><Relationship Type="http://schemas.openxmlformats.org/officeDocument/2006/relationships/slide" Target="/ppt/slides/slide1.xml" Id="R5692b7f5e8df4435" /><Relationship Type="http://schemas.openxmlformats.org/officeDocument/2006/relationships/slide" Target="/ppt/slides/slide2.xml" Id="R67d7adc9853344a8" /><Relationship Type="http://schemas.openxmlformats.org/officeDocument/2006/relationships/slide" Target="/ppt/slides/slide3.xml" Id="Re1413c52fee24756" /><Relationship Type="http://schemas.openxmlformats.org/officeDocument/2006/relationships/slide" Target="/ppt/slides/slide4.xml" Id="R12d24223a2d844ac" /><Relationship Type="http://schemas.openxmlformats.org/officeDocument/2006/relationships/slide" Target="/ppt/slides/slide5.xml" Id="Rf49b4054b8bf4440" /><Relationship Type="http://schemas.openxmlformats.org/officeDocument/2006/relationships/slide" Target="/ppt/slides/slide6.xml" Id="Rdb40598b208f41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43deccd174f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14a5caab4448f" /><Relationship Type="http://schemas.openxmlformats.org/officeDocument/2006/relationships/theme" Target="/ppt/slideMasters/theme/theme1.xml" Id="Ra2e7b3830687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814a5caab444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bf97229b14a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6222bdc7a4f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23be4c25a4d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39274a79e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768f44a5e4f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5dc9e7c8540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987 909 889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