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f48fe9875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65200d0af4526"/>
  </p:sldMasterIdLst>
  <p:sldIdLst>
    <p:sldId xmlns:r="http://schemas.openxmlformats.org/officeDocument/2006/relationships" id="256" r:id="R988c6b6a673842f4"/>
    <p:sldId xmlns:r="http://schemas.openxmlformats.org/officeDocument/2006/relationships" id="257" r:id="Rd940141c55474189"/>
    <p:sldId xmlns:r="http://schemas.openxmlformats.org/officeDocument/2006/relationships" id="258" r:id="R7bda35c0676d453e"/>
    <p:sldId xmlns:r="http://schemas.openxmlformats.org/officeDocument/2006/relationships" id="259" r:id="R31cf0b5083304a98"/>
    <p:sldId xmlns:r="http://schemas.openxmlformats.org/officeDocument/2006/relationships" id="260" r:id="R6a093efad9ba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65200d0af4526" /><Relationship Type="http://schemas.openxmlformats.org/officeDocument/2006/relationships/slide" Target="/ppt/slides/slide1.xml" Id="R988c6b6a673842f4" /><Relationship Type="http://schemas.openxmlformats.org/officeDocument/2006/relationships/slide" Target="/ppt/slides/slide2.xml" Id="Rd940141c55474189" /><Relationship Type="http://schemas.openxmlformats.org/officeDocument/2006/relationships/slide" Target="/ppt/slides/slide3.xml" Id="R7bda35c0676d453e" /><Relationship Type="http://schemas.openxmlformats.org/officeDocument/2006/relationships/slide" Target="/ppt/slides/slide4.xml" Id="R31cf0b5083304a98" /><Relationship Type="http://schemas.openxmlformats.org/officeDocument/2006/relationships/slide" Target="/ppt/slides/slide5.xml" Id="R6a093efad9ba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01c937cf6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6879013c24a55" /><Relationship Type="http://schemas.openxmlformats.org/officeDocument/2006/relationships/theme" Target="/ppt/slideMasters/theme/theme1.xml" Id="Re69726136f8d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6879013c2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248dacc95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b0ce5b44a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779b1d982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98aa0d55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7b597b10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OBX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OBX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