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03edf1691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99f744e984bd8"/>
  </p:sldMasterIdLst>
  <p:sldIdLst>
    <p:sldId xmlns:r="http://schemas.openxmlformats.org/officeDocument/2006/relationships" id="256" r:id="Rb48f4739062f4e2a"/>
    <p:sldId xmlns:r="http://schemas.openxmlformats.org/officeDocument/2006/relationships" id="257" r:id="R0ca9c9dc75ee4582"/>
    <p:sldId xmlns:r="http://schemas.openxmlformats.org/officeDocument/2006/relationships" id="258" r:id="Rd15b8e38145e4be5"/>
    <p:sldId xmlns:r="http://schemas.openxmlformats.org/officeDocument/2006/relationships" id="259" r:id="R8ce3054cfb564c53"/>
    <p:sldId xmlns:r="http://schemas.openxmlformats.org/officeDocument/2006/relationships" id="260" r:id="R036ad56f70a54788"/>
    <p:sldId xmlns:r="http://schemas.openxmlformats.org/officeDocument/2006/relationships" id="261" r:id="R06f56541377747d5"/>
    <p:sldId xmlns:r="http://schemas.openxmlformats.org/officeDocument/2006/relationships" id="262" r:id="Re0153a735969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99f744e984bd8" /><Relationship Type="http://schemas.openxmlformats.org/officeDocument/2006/relationships/slide" Target="/ppt/slides/slide1.xml" Id="Rb48f4739062f4e2a" /><Relationship Type="http://schemas.openxmlformats.org/officeDocument/2006/relationships/slide" Target="/ppt/slides/slide2.xml" Id="R0ca9c9dc75ee4582" /><Relationship Type="http://schemas.openxmlformats.org/officeDocument/2006/relationships/slide" Target="/ppt/slides/slide3.xml" Id="Rd15b8e38145e4be5" /><Relationship Type="http://schemas.openxmlformats.org/officeDocument/2006/relationships/slide" Target="/ppt/slides/slide4.xml" Id="R8ce3054cfb564c53" /><Relationship Type="http://schemas.openxmlformats.org/officeDocument/2006/relationships/slide" Target="/ppt/slides/slide5.xml" Id="R036ad56f70a54788" /><Relationship Type="http://schemas.openxmlformats.org/officeDocument/2006/relationships/slide" Target="/ppt/slides/slide6.xml" Id="R06f56541377747d5" /><Relationship Type="http://schemas.openxmlformats.org/officeDocument/2006/relationships/slide" Target="/ppt/slides/slide7.xml" Id="Re0153a735969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f4fa5778a48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4384b7824980" /><Relationship Type="http://schemas.openxmlformats.org/officeDocument/2006/relationships/theme" Target="/ppt/slideMasters/theme/theme1.xml" Id="R20956835e5d4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8c4384b782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d4b152dd1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1e159882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8bede2bc746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55ff06436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672e72078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d830a67244a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504867e3044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PAOS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PAOS HOLDING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2 802 773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PAOS HOLDING AS  –  47,1 %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HOLTEN PROSJEKT AS  –  42,9 %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BURRESTAD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