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1c9df9b31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bb10604c24bd1"/>
  </p:sldMasterIdLst>
  <p:sldIdLst>
    <p:sldId xmlns:r="http://schemas.openxmlformats.org/officeDocument/2006/relationships" id="256" r:id="R1f323d1c819d4dc9"/>
    <p:sldId xmlns:r="http://schemas.openxmlformats.org/officeDocument/2006/relationships" id="257" r:id="Rdd53770fba5f4f8b"/>
    <p:sldId xmlns:r="http://schemas.openxmlformats.org/officeDocument/2006/relationships" id="258" r:id="Rb2e7877abe2d4ac0"/>
    <p:sldId xmlns:r="http://schemas.openxmlformats.org/officeDocument/2006/relationships" id="259" r:id="Rea92d22836a04557"/>
    <p:sldId xmlns:r="http://schemas.openxmlformats.org/officeDocument/2006/relationships" id="260" r:id="Rd3f3ddf4187b4f4f"/>
    <p:sldId xmlns:r="http://schemas.openxmlformats.org/officeDocument/2006/relationships" id="261" r:id="R2f5fdd5c314440fb"/>
    <p:sldId xmlns:r="http://schemas.openxmlformats.org/officeDocument/2006/relationships" id="262" r:id="Rbf4a7f502094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b10604c24bd1" /><Relationship Type="http://schemas.openxmlformats.org/officeDocument/2006/relationships/slide" Target="/ppt/slides/slide1.xml" Id="R1f323d1c819d4dc9" /><Relationship Type="http://schemas.openxmlformats.org/officeDocument/2006/relationships/slide" Target="/ppt/slides/slide2.xml" Id="Rdd53770fba5f4f8b" /><Relationship Type="http://schemas.openxmlformats.org/officeDocument/2006/relationships/slide" Target="/ppt/slides/slide3.xml" Id="Rb2e7877abe2d4ac0" /><Relationship Type="http://schemas.openxmlformats.org/officeDocument/2006/relationships/slide" Target="/ppt/slides/slide4.xml" Id="Rea92d22836a04557" /><Relationship Type="http://schemas.openxmlformats.org/officeDocument/2006/relationships/slide" Target="/ppt/slides/slide5.xml" Id="Rd3f3ddf4187b4f4f" /><Relationship Type="http://schemas.openxmlformats.org/officeDocument/2006/relationships/slide" Target="/ppt/slides/slide6.xml" Id="R2f5fdd5c314440fb" /><Relationship Type="http://schemas.openxmlformats.org/officeDocument/2006/relationships/slide" Target="/ppt/slides/slide7.xml" Id="Rbf4a7f502094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a2512e710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b13d36a484449" /><Relationship Type="http://schemas.openxmlformats.org/officeDocument/2006/relationships/theme" Target="/ppt/slideMasters/theme/theme1.xml" Id="Re7a598cfc28d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b13d36a48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c66d439d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b7491026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5c2bdfd9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6a97ae79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8c641fbb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d69e0ce7b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a870bf0f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CENTER-REVISJON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25 153 756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35 453 136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CENTER-REVISJON HOLDING AS</a:t>
            </a:r>
          </a:p>
        </p:txBody>
      </p:sp>
    </p:spTree>
  </p:cSld>
  <p:clrMapOvr>
    <a:masterClrMapping xmlns:a="http://schemas.openxmlformats.org/drawingml/2006/main"/>
  </p:clrMapOvr>
</p:sld>
</file>