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283bcd9f1a4c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c5948c90f144ab"/>
  </p:sldMasterIdLst>
  <p:sldIdLst>
    <p:sldId xmlns:r="http://schemas.openxmlformats.org/officeDocument/2006/relationships" id="256" r:id="Re315cfcd23a94e40"/>
    <p:sldId xmlns:r="http://schemas.openxmlformats.org/officeDocument/2006/relationships" id="257" r:id="R4761cce415004f96"/>
    <p:sldId xmlns:r="http://schemas.openxmlformats.org/officeDocument/2006/relationships" id="258" r:id="R7969942dd5994aa9"/>
    <p:sldId xmlns:r="http://schemas.openxmlformats.org/officeDocument/2006/relationships" id="259" r:id="R0693f58215c9463b"/>
    <p:sldId xmlns:r="http://schemas.openxmlformats.org/officeDocument/2006/relationships" id="260" r:id="Re8f4241f5b2e4d92"/>
    <p:sldId xmlns:r="http://schemas.openxmlformats.org/officeDocument/2006/relationships" id="261" r:id="R4f47e749a2e34d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c5948c90f144ab" /><Relationship Type="http://schemas.openxmlformats.org/officeDocument/2006/relationships/slide" Target="/ppt/slides/slide1.xml" Id="Re315cfcd23a94e40" /><Relationship Type="http://schemas.openxmlformats.org/officeDocument/2006/relationships/slide" Target="/ppt/slides/slide2.xml" Id="R4761cce415004f96" /><Relationship Type="http://schemas.openxmlformats.org/officeDocument/2006/relationships/slide" Target="/ppt/slides/slide3.xml" Id="R7969942dd5994aa9" /><Relationship Type="http://schemas.openxmlformats.org/officeDocument/2006/relationships/slide" Target="/ppt/slides/slide4.xml" Id="R0693f58215c9463b" /><Relationship Type="http://schemas.openxmlformats.org/officeDocument/2006/relationships/slide" Target="/ppt/slides/slide5.xml" Id="Re8f4241f5b2e4d92" /><Relationship Type="http://schemas.openxmlformats.org/officeDocument/2006/relationships/slide" Target="/ppt/slides/slide6.xml" Id="R4f47e749a2e34d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dbc878b1df40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9938e98bd45c7" /><Relationship Type="http://schemas.openxmlformats.org/officeDocument/2006/relationships/theme" Target="/ppt/slideMasters/theme/theme1.xml" Id="R478f2c2af7c149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89938e98bd45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08503ce044a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a00812dc84c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4323c58c444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57d921f8e46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88d4361d14f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c186098994f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CENTER-REVISJON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CENTER-REVISJON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CENTER-REVISJON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CENTER-REVISJON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CENTER-REVISJON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CENTER-REVISJON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Tuneveien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10 44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jon@centerrevisjon.no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987 865 695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CENTER-REVISJON HOLDING AS</a:t>
            </a:r>
          </a:p>
        </p:txBody>
      </p:sp>
    </p:spTree>
  </p:cSld>
  <p:clrMapOvr>
    <a:masterClrMapping xmlns:a="http://schemas.openxmlformats.org/drawingml/2006/main"/>
  </p:clrMapOvr>
</p:sld>
</file>