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e2c79aab3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20027764040a7"/>
  </p:sldMasterIdLst>
  <p:sldIdLst>
    <p:sldId xmlns:r="http://schemas.openxmlformats.org/officeDocument/2006/relationships" id="256" r:id="R8557e86d4e964877"/>
    <p:sldId xmlns:r="http://schemas.openxmlformats.org/officeDocument/2006/relationships" id="257" r:id="R26c90d09a4bf408f"/>
    <p:sldId xmlns:r="http://schemas.openxmlformats.org/officeDocument/2006/relationships" id="258" r:id="Rb873cb388ca34702"/>
    <p:sldId xmlns:r="http://schemas.openxmlformats.org/officeDocument/2006/relationships" id="259" r:id="R63d7234c79fc436b"/>
    <p:sldId xmlns:r="http://schemas.openxmlformats.org/officeDocument/2006/relationships" id="260" r:id="Rea87424d8bb741a1"/>
    <p:sldId xmlns:r="http://schemas.openxmlformats.org/officeDocument/2006/relationships" id="261" r:id="R94b658e7683b487d"/>
    <p:sldId xmlns:r="http://schemas.openxmlformats.org/officeDocument/2006/relationships" id="262" r:id="Rf43fbe9f3921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20027764040a7" /><Relationship Type="http://schemas.openxmlformats.org/officeDocument/2006/relationships/slide" Target="/ppt/slides/slide1.xml" Id="R8557e86d4e964877" /><Relationship Type="http://schemas.openxmlformats.org/officeDocument/2006/relationships/slide" Target="/ppt/slides/slide2.xml" Id="R26c90d09a4bf408f" /><Relationship Type="http://schemas.openxmlformats.org/officeDocument/2006/relationships/slide" Target="/ppt/slides/slide3.xml" Id="Rb873cb388ca34702" /><Relationship Type="http://schemas.openxmlformats.org/officeDocument/2006/relationships/slide" Target="/ppt/slides/slide4.xml" Id="R63d7234c79fc436b" /><Relationship Type="http://schemas.openxmlformats.org/officeDocument/2006/relationships/slide" Target="/ppt/slides/slide5.xml" Id="Rea87424d8bb741a1" /><Relationship Type="http://schemas.openxmlformats.org/officeDocument/2006/relationships/slide" Target="/ppt/slides/slide6.xml" Id="R94b658e7683b487d" /><Relationship Type="http://schemas.openxmlformats.org/officeDocument/2006/relationships/slide" Target="/ppt/slides/slide7.xml" Id="Rf43fbe9f3921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ffbc97dfc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40d8d8004397" /><Relationship Type="http://schemas.openxmlformats.org/officeDocument/2006/relationships/theme" Target="/ppt/slideMasters/theme/theme1.xml" Id="Ref1c86c24e49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c40d8d800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16fe8b56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d256f950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72fb1e5c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1873d33f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50b321c0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1c8de989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7d4115c32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