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ccdcd8d74d41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19de3ee11347bc"/>
  </p:sldMasterIdLst>
  <p:sldIdLst>
    <p:sldId xmlns:r="http://schemas.openxmlformats.org/officeDocument/2006/relationships" id="256" r:id="Re175c8aa1f7c4025"/>
    <p:sldId xmlns:r="http://schemas.openxmlformats.org/officeDocument/2006/relationships" id="257" r:id="Rb378f26dbcb546a0"/>
    <p:sldId xmlns:r="http://schemas.openxmlformats.org/officeDocument/2006/relationships" id="258" r:id="Rf9097c8289b54965"/>
    <p:sldId xmlns:r="http://schemas.openxmlformats.org/officeDocument/2006/relationships" id="259" r:id="R8cca7fa29284460b"/>
    <p:sldId xmlns:r="http://schemas.openxmlformats.org/officeDocument/2006/relationships" id="260" r:id="R9afdbd3d371a4632"/>
    <p:sldId xmlns:r="http://schemas.openxmlformats.org/officeDocument/2006/relationships" id="261" r:id="Rae55ca6f5d6f4c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19de3ee11347bc" /><Relationship Type="http://schemas.openxmlformats.org/officeDocument/2006/relationships/slide" Target="/ppt/slides/slide1.xml" Id="Re175c8aa1f7c4025" /><Relationship Type="http://schemas.openxmlformats.org/officeDocument/2006/relationships/slide" Target="/ppt/slides/slide2.xml" Id="Rb378f26dbcb546a0" /><Relationship Type="http://schemas.openxmlformats.org/officeDocument/2006/relationships/slide" Target="/ppt/slides/slide3.xml" Id="Rf9097c8289b54965" /><Relationship Type="http://schemas.openxmlformats.org/officeDocument/2006/relationships/slide" Target="/ppt/slides/slide4.xml" Id="R8cca7fa29284460b" /><Relationship Type="http://schemas.openxmlformats.org/officeDocument/2006/relationships/slide" Target="/ppt/slides/slide5.xml" Id="R9afdbd3d371a4632" /><Relationship Type="http://schemas.openxmlformats.org/officeDocument/2006/relationships/slide" Target="/ppt/slides/slide6.xml" Id="Rae55ca6f5d6f4c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8468a6f44a4e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a38601adf4587" /><Relationship Type="http://schemas.openxmlformats.org/officeDocument/2006/relationships/theme" Target="/ppt/slideMasters/theme/theme1.xml" Id="Rb63890d8635646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da38601adf45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0aca97c4049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8b4a0f32146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560d2f76e42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898535b8c49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23f013a8749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30a06c9d642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HOVDEN &amp; VATNE STATSAUTORISERTE REVISORAR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Aasen-gata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59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firmapost@h-v.no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www.h-v.no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987 832 916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