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0faad69e5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c4dd4c67848c7"/>
  </p:sldMasterIdLst>
  <p:sldIdLst>
    <p:sldId xmlns:r="http://schemas.openxmlformats.org/officeDocument/2006/relationships" id="256" r:id="Raa2f0c5b15984c34"/>
    <p:sldId xmlns:r="http://schemas.openxmlformats.org/officeDocument/2006/relationships" id="257" r:id="Ra04af4ee36c14945"/>
    <p:sldId xmlns:r="http://schemas.openxmlformats.org/officeDocument/2006/relationships" id="258" r:id="Re22b6c9d8e0d4d9e"/>
    <p:sldId xmlns:r="http://schemas.openxmlformats.org/officeDocument/2006/relationships" id="259" r:id="R39ccfe76f3ae4447"/>
    <p:sldId xmlns:r="http://schemas.openxmlformats.org/officeDocument/2006/relationships" id="260" r:id="R3b4796118074413a"/>
    <p:sldId xmlns:r="http://schemas.openxmlformats.org/officeDocument/2006/relationships" id="261" r:id="Rc8e5f6c98fa6425a"/>
    <p:sldId xmlns:r="http://schemas.openxmlformats.org/officeDocument/2006/relationships" id="262" r:id="R115fefe494e0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c4dd4c67848c7" /><Relationship Type="http://schemas.openxmlformats.org/officeDocument/2006/relationships/slide" Target="/ppt/slides/slide1.xml" Id="Raa2f0c5b15984c34" /><Relationship Type="http://schemas.openxmlformats.org/officeDocument/2006/relationships/slide" Target="/ppt/slides/slide2.xml" Id="Ra04af4ee36c14945" /><Relationship Type="http://schemas.openxmlformats.org/officeDocument/2006/relationships/slide" Target="/ppt/slides/slide3.xml" Id="Re22b6c9d8e0d4d9e" /><Relationship Type="http://schemas.openxmlformats.org/officeDocument/2006/relationships/slide" Target="/ppt/slides/slide4.xml" Id="R39ccfe76f3ae4447" /><Relationship Type="http://schemas.openxmlformats.org/officeDocument/2006/relationships/slide" Target="/ppt/slides/slide5.xml" Id="R3b4796118074413a" /><Relationship Type="http://schemas.openxmlformats.org/officeDocument/2006/relationships/slide" Target="/ppt/slides/slide6.xml" Id="Rc8e5f6c98fa6425a" /><Relationship Type="http://schemas.openxmlformats.org/officeDocument/2006/relationships/slide" Target="/ppt/slides/slide7.xml" Id="R115fefe494e0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c779ace7e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f96dc06724acc" /><Relationship Type="http://schemas.openxmlformats.org/officeDocument/2006/relationships/theme" Target="/ppt/slideMasters/theme/theme1.xml" Id="R53b38ec193bb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f96dc0672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b222b0c8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4a4c1d04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a34ea561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294e6bde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74e32c81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caa8b6a3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031297de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