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3eef962b444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1fa728e74e486e"/>
  </p:sldMasterIdLst>
  <p:sldIdLst>
    <p:sldId xmlns:r="http://schemas.openxmlformats.org/officeDocument/2006/relationships" id="256" r:id="R75af54e1616d4905"/>
    <p:sldId xmlns:r="http://schemas.openxmlformats.org/officeDocument/2006/relationships" id="257" r:id="R922d20c38c114f13"/>
    <p:sldId xmlns:r="http://schemas.openxmlformats.org/officeDocument/2006/relationships" id="258" r:id="Ra19655b452674687"/>
    <p:sldId xmlns:r="http://schemas.openxmlformats.org/officeDocument/2006/relationships" id="259" r:id="Rb6f8ba13e50a4138"/>
    <p:sldId xmlns:r="http://schemas.openxmlformats.org/officeDocument/2006/relationships" id="260" r:id="R1fa5d2d257a94557"/>
    <p:sldId xmlns:r="http://schemas.openxmlformats.org/officeDocument/2006/relationships" id="261" r:id="R1f118433651e47fc"/>
    <p:sldId xmlns:r="http://schemas.openxmlformats.org/officeDocument/2006/relationships" id="262" r:id="R3378f59d9471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fa728e74e486e" /><Relationship Type="http://schemas.openxmlformats.org/officeDocument/2006/relationships/slide" Target="/ppt/slides/slide1.xml" Id="R75af54e1616d4905" /><Relationship Type="http://schemas.openxmlformats.org/officeDocument/2006/relationships/slide" Target="/ppt/slides/slide2.xml" Id="R922d20c38c114f13" /><Relationship Type="http://schemas.openxmlformats.org/officeDocument/2006/relationships/slide" Target="/ppt/slides/slide3.xml" Id="Ra19655b452674687" /><Relationship Type="http://schemas.openxmlformats.org/officeDocument/2006/relationships/slide" Target="/ppt/slides/slide4.xml" Id="Rb6f8ba13e50a4138" /><Relationship Type="http://schemas.openxmlformats.org/officeDocument/2006/relationships/slide" Target="/ppt/slides/slide5.xml" Id="R1fa5d2d257a94557" /><Relationship Type="http://schemas.openxmlformats.org/officeDocument/2006/relationships/slide" Target="/ppt/slides/slide6.xml" Id="R1f118433651e47fc" /><Relationship Type="http://schemas.openxmlformats.org/officeDocument/2006/relationships/slide" Target="/ppt/slides/slide7.xml" Id="R3378f59d9471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9afadf037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0d1cfd4df403b" /><Relationship Type="http://schemas.openxmlformats.org/officeDocument/2006/relationships/theme" Target="/ppt/slideMasters/theme/theme1.xml" Id="Raa263fd4a29846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0d1cfd4df40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a79091aff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2147d9821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aa7944252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cd6ada20248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8b9ef11cd46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ffd6ecde941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ed3f09a9b4d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ARNESEN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ARNESEN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110 396 280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6 485 139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8 044 768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33 067 087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TROMA HOLDING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NJELMO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ARNESEN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Kommerstadvegen 212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2385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50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987 780 592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ARNESEN AS</a:t>
            </a:r>
          </a:p>
        </p:txBody>
      </p:sp>
    </p:spTree>
  </p:cSld>
  <p:clrMapOvr>
    <a:masterClrMapping xmlns:a="http://schemas.openxmlformats.org/drawingml/2006/main"/>
  </p:clrMapOvr>
</p:sld>
</file>