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ec539fb04f4e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aa6418320744fb"/>
  </p:sldMasterIdLst>
  <p:sldIdLst>
    <p:sldId xmlns:r="http://schemas.openxmlformats.org/officeDocument/2006/relationships" id="256" r:id="Rdc2a9a5096eb49c1"/>
    <p:sldId xmlns:r="http://schemas.openxmlformats.org/officeDocument/2006/relationships" id="257" r:id="Rf04f8902591e4194"/>
    <p:sldId xmlns:r="http://schemas.openxmlformats.org/officeDocument/2006/relationships" id="258" r:id="R14952639ccaa4eec"/>
    <p:sldId xmlns:r="http://schemas.openxmlformats.org/officeDocument/2006/relationships" id="259" r:id="R4b2f3ed9654e4f6d"/>
    <p:sldId xmlns:r="http://schemas.openxmlformats.org/officeDocument/2006/relationships" id="260" r:id="Rbbf0bf3b416f4983"/>
    <p:sldId xmlns:r="http://schemas.openxmlformats.org/officeDocument/2006/relationships" id="261" r:id="R5500408a29c248cc"/>
    <p:sldId xmlns:r="http://schemas.openxmlformats.org/officeDocument/2006/relationships" id="262" r:id="Re2244034d46844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a6418320744fb" /><Relationship Type="http://schemas.openxmlformats.org/officeDocument/2006/relationships/slide" Target="/ppt/slides/slide1.xml" Id="Rdc2a9a5096eb49c1" /><Relationship Type="http://schemas.openxmlformats.org/officeDocument/2006/relationships/slide" Target="/ppt/slides/slide2.xml" Id="Rf04f8902591e4194" /><Relationship Type="http://schemas.openxmlformats.org/officeDocument/2006/relationships/slide" Target="/ppt/slides/slide3.xml" Id="R14952639ccaa4eec" /><Relationship Type="http://schemas.openxmlformats.org/officeDocument/2006/relationships/slide" Target="/ppt/slides/slide4.xml" Id="R4b2f3ed9654e4f6d" /><Relationship Type="http://schemas.openxmlformats.org/officeDocument/2006/relationships/slide" Target="/ppt/slides/slide5.xml" Id="Rbbf0bf3b416f4983" /><Relationship Type="http://schemas.openxmlformats.org/officeDocument/2006/relationships/slide" Target="/ppt/slides/slide6.xml" Id="R5500408a29c248cc" /><Relationship Type="http://schemas.openxmlformats.org/officeDocument/2006/relationships/slide" Target="/ppt/slides/slide7.xml" Id="Re2244034d46844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1b0b6d3f345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943c70a074f11" /><Relationship Type="http://schemas.openxmlformats.org/officeDocument/2006/relationships/theme" Target="/ppt/slideMasters/theme/theme1.xml" Id="Rebf86cb5e52440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3943c70a074f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24db3117e4a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5b86f560747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f2e05c6c542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e4d4f06da4f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37a38e54b40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4791b18004e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aae3af4d849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ØKONOMI- OG ADMINISTRASJONSTJENESTER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ØKONOMI- OG ADMINISTRASJONSTJENESTER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2 210 543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800 395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629 865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3 651 132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4 303 293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HÅKON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Krabberødveien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987 773 448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ØKONOMI- OG ADMINISTRASJONSTJENESTER AS</a:t>
            </a:r>
          </a:p>
        </p:txBody>
      </p:sp>
    </p:spTree>
  </p:cSld>
  <p:clrMapOvr>
    <a:masterClrMapping xmlns:a="http://schemas.openxmlformats.org/drawingml/2006/main"/>
  </p:clrMapOvr>
</p:sld>
</file>