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e04c471d3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a95cbf92134e89"/>
  </p:sldMasterIdLst>
  <p:sldIdLst>
    <p:sldId xmlns:r="http://schemas.openxmlformats.org/officeDocument/2006/relationships" id="256" r:id="Rf66b005e8bc14a71"/>
    <p:sldId xmlns:r="http://schemas.openxmlformats.org/officeDocument/2006/relationships" id="257" r:id="R3ed92e1650fc4fb4"/>
    <p:sldId xmlns:r="http://schemas.openxmlformats.org/officeDocument/2006/relationships" id="258" r:id="Rc12d55180fea4947"/>
    <p:sldId xmlns:r="http://schemas.openxmlformats.org/officeDocument/2006/relationships" id="259" r:id="R708d9396329042d7"/>
    <p:sldId xmlns:r="http://schemas.openxmlformats.org/officeDocument/2006/relationships" id="260" r:id="R6a6f291166984a34"/>
    <p:sldId xmlns:r="http://schemas.openxmlformats.org/officeDocument/2006/relationships" id="261" r:id="Rd0c0dd92b9844d95"/>
    <p:sldId xmlns:r="http://schemas.openxmlformats.org/officeDocument/2006/relationships" id="262" r:id="Rebb51756c0fa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95cbf92134e89" /><Relationship Type="http://schemas.openxmlformats.org/officeDocument/2006/relationships/slide" Target="/ppt/slides/slide1.xml" Id="Rf66b005e8bc14a71" /><Relationship Type="http://schemas.openxmlformats.org/officeDocument/2006/relationships/slide" Target="/ppt/slides/slide2.xml" Id="R3ed92e1650fc4fb4" /><Relationship Type="http://schemas.openxmlformats.org/officeDocument/2006/relationships/slide" Target="/ppt/slides/slide3.xml" Id="Rc12d55180fea4947" /><Relationship Type="http://schemas.openxmlformats.org/officeDocument/2006/relationships/slide" Target="/ppt/slides/slide4.xml" Id="R708d9396329042d7" /><Relationship Type="http://schemas.openxmlformats.org/officeDocument/2006/relationships/slide" Target="/ppt/slides/slide5.xml" Id="R6a6f291166984a34" /><Relationship Type="http://schemas.openxmlformats.org/officeDocument/2006/relationships/slide" Target="/ppt/slides/slide6.xml" Id="Rd0c0dd92b9844d95" /><Relationship Type="http://schemas.openxmlformats.org/officeDocument/2006/relationships/slide" Target="/ppt/slides/slide7.xml" Id="Rebb51756c0fa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a98407ce8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40ba34de24f8f" /><Relationship Type="http://schemas.openxmlformats.org/officeDocument/2006/relationships/theme" Target="/ppt/slideMasters/theme/theme1.xml" Id="R40b08b079a5d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40ba34de2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301816b8a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c9c8540ea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aad0cd9a1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e267b5508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75fdadb2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cb934e8bb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f13750b32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12 096 487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 –  14,6 %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nina.pettersen@aktivapluss.no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987 770 384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