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0cdb39b69449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aa7de3ebb545ad"/>
  </p:sldMasterIdLst>
  <p:sldIdLst>
    <p:sldId xmlns:r="http://schemas.openxmlformats.org/officeDocument/2006/relationships" id="256" r:id="Rb09ec2d9db6c4559"/>
    <p:sldId xmlns:r="http://schemas.openxmlformats.org/officeDocument/2006/relationships" id="257" r:id="R51432ef1426c4d0b"/>
    <p:sldId xmlns:r="http://schemas.openxmlformats.org/officeDocument/2006/relationships" id="258" r:id="Rbf0bfe9988754fad"/>
    <p:sldId xmlns:r="http://schemas.openxmlformats.org/officeDocument/2006/relationships" id="259" r:id="R48c644c27a0b4e31"/>
    <p:sldId xmlns:r="http://schemas.openxmlformats.org/officeDocument/2006/relationships" id="260" r:id="R707f055275c44de7"/>
    <p:sldId xmlns:r="http://schemas.openxmlformats.org/officeDocument/2006/relationships" id="261" r:id="R2e9d3fa3079d48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a7de3ebb545ad" /><Relationship Type="http://schemas.openxmlformats.org/officeDocument/2006/relationships/slide" Target="/ppt/slides/slide1.xml" Id="Rb09ec2d9db6c4559" /><Relationship Type="http://schemas.openxmlformats.org/officeDocument/2006/relationships/slide" Target="/ppt/slides/slide2.xml" Id="R51432ef1426c4d0b" /><Relationship Type="http://schemas.openxmlformats.org/officeDocument/2006/relationships/slide" Target="/ppt/slides/slide3.xml" Id="Rbf0bfe9988754fad" /><Relationship Type="http://schemas.openxmlformats.org/officeDocument/2006/relationships/slide" Target="/ppt/slides/slide4.xml" Id="R48c644c27a0b4e31" /><Relationship Type="http://schemas.openxmlformats.org/officeDocument/2006/relationships/slide" Target="/ppt/slides/slide5.xml" Id="R707f055275c44de7" /><Relationship Type="http://schemas.openxmlformats.org/officeDocument/2006/relationships/slide" Target="/ppt/slides/slide6.xml" Id="R2e9d3fa3079d48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cacd4405d48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ce502500c4cf7" /><Relationship Type="http://schemas.openxmlformats.org/officeDocument/2006/relationships/theme" Target="/ppt/slideMasters/theme/theme1.xml" Id="Rf7cd3317c97d4f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9ce502500c4c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f3c81074a42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9754ee4a3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cc2e1aaaa48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8af07eb634f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fb24e5f164f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b404d42294b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BUSINESS PARTNER PLUSS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Nådlandsbråtet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85 09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nina.pettersen@aktivapluss.no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987 770 384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