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f183fc29e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7907bc56f4d8b"/>
  </p:sldMasterIdLst>
  <p:sldIdLst>
    <p:sldId xmlns:r="http://schemas.openxmlformats.org/officeDocument/2006/relationships" id="256" r:id="R9d4e6c540a694ee0"/>
    <p:sldId xmlns:r="http://schemas.openxmlformats.org/officeDocument/2006/relationships" id="257" r:id="R8cbbbbedd93b4eed"/>
    <p:sldId xmlns:r="http://schemas.openxmlformats.org/officeDocument/2006/relationships" id="258" r:id="R09e8c881dbd64e03"/>
    <p:sldId xmlns:r="http://schemas.openxmlformats.org/officeDocument/2006/relationships" id="259" r:id="Rb201bf3d9f994b94"/>
    <p:sldId xmlns:r="http://schemas.openxmlformats.org/officeDocument/2006/relationships" id="260" r:id="R38606d9a4af94fb2"/>
    <p:sldId xmlns:r="http://schemas.openxmlformats.org/officeDocument/2006/relationships" id="261" r:id="R6e763b5fe62b448c"/>
    <p:sldId xmlns:r="http://schemas.openxmlformats.org/officeDocument/2006/relationships" id="262" r:id="Rdbd2a09ec959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7907bc56f4d8b" /><Relationship Type="http://schemas.openxmlformats.org/officeDocument/2006/relationships/slide" Target="/ppt/slides/slide1.xml" Id="R9d4e6c540a694ee0" /><Relationship Type="http://schemas.openxmlformats.org/officeDocument/2006/relationships/slide" Target="/ppt/slides/slide2.xml" Id="R8cbbbbedd93b4eed" /><Relationship Type="http://schemas.openxmlformats.org/officeDocument/2006/relationships/slide" Target="/ppt/slides/slide3.xml" Id="R09e8c881dbd64e03" /><Relationship Type="http://schemas.openxmlformats.org/officeDocument/2006/relationships/slide" Target="/ppt/slides/slide4.xml" Id="Rb201bf3d9f994b94" /><Relationship Type="http://schemas.openxmlformats.org/officeDocument/2006/relationships/slide" Target="/ppt/slides/slide5.xml" Id="R38606d9a4af94fb2" /><Relationship Type="http://schemas.openxmlformats.org/officeDocument/2006/relationships/slide" Target="/ppt/slides/slide6.xml" Id="R6e763b5fe62b448c" /><Relationship Type="http://schemas.openxmlformats.org/officeDocument/2006/relationships/slide" Target="/ppt/slides/slide7.xml" Id="Rdbd2a09ec959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b00548506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f754d9c34dae" /><Relationship Type="http://schemas.openxmlformats.org/officeDocument/2006/relationships/theme" Target="/ppt/slideMasters/theme/theme1.xml" Id="Rdf4176a69714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7f754d9c3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f8051597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e7260238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6e2e7e9d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10458c067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e4a9c511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1a38b3eb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88de0cfe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OLEDA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77 270 078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 Huser,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