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774dea6eb743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c021b726984b4b"/>
  </p:sldMasterIdLst>
  <p:sldIdLst>
    <p:sldId xmlns:r="http://schemas.openxmlformats.org/officeDocument/2006/relationships" id="256" r:id="R94ca77a4feea4ee5"/>
    <p:sldId xmlns:r="http://schemas.openxmlformats.org/officeDocument/2006/relationships" id="257" r:id="R556216e247344509"/>
    <p:sldId xmlns:r="http://schemas.openxmlformats.org/officeDocument/2006/relationships" id="258" r:id="R4c59224fc62c4a21"/>
    <p:sldId xmlns:r="http://schemas.openxmlformats.org/officeDocument/2006/relationships" id="259" r:id="R3a842781de5c4f05"/>
    <p:sldId xmlns:r="http://schemas.openxmlformats.org/officeDocument/2006/relationships" id="260" r:id="Rec74d6f1835440c9"/>
    <p:sldId xmlns:r="http://schemas.openxmlformats.org/officeDocument/2006/relationships" id="261" r:id="R561ac6c7d50940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021b726984b4b" /><Relationship Type="http://schemas.openxmlformats.org/officeDocument/2006/relationships/slide" Target="/ppt/slides/slide1.xml" Id="R94ca77a4feea4ee5" /><Relationship Type="http://schemas.openxmlformats.org/officeDocument/2006/relationships/slide" Target="/ppt/slides/slide2.xml" Id="R556216e247344509" /><Relationship Type="http://schemas.openxmlformats.org/officeDocument/2006/relationships/slide" Target="/ppt/slides/slide3.xml" Id="R4c59224fc62c4a21" /><Relationship Type="http://schemas.openxmlformats.org/officeDocument/2006/relationships/slide" Target="/ppt/slides/slide4.xml" Id="R3a842781de5c4f05" /><Relationship Type="http://schemas.openxmlformats.org/officeDocument/2006/relationships/slide" Target="/ppt/slides/slide5.xml" Id="Rec74d6f1835440c9" /><Relationship Type="http://schemas.openxmlformats.org/officeDocument/2006/relationships/slide" Target="/ppt/slides/slide6.xml" Id="R561ac6c7d50940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398494a2a41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7c71fcd854c30" /><Relationship Type="http://schemas.openxmlformats.org/officeDocument/2006/relationships/theme" Target="/ppt/slideMasters/theme/theme1.xml" Id="R13a7a3b13cb7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7c71fcd854c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ba97c919f48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eb7b38024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59a0c73f745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917d3cd224e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0cab4783046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8bcdf759846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E Huser,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987 754 621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