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3614ed9be547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6246b990494874"/>
  </p:sldMasterIdLst>
  <p:sldIdLst>
    <p:sldId xmlns:r="http://schemas.openxmlformats.org/officeDocument/2006/relationships" id="256" r:id="R9f2514f397364c13"/>
    <p:sldId xmlns:r="http://schemas.openxmlformats.org/officeDocument/2006/relationships" id="257" r:id="R57b36fedd8254a5a"/>
    <p:sldId xmlns:r="http://schemas.openxmlformats.org/officeDocument/2006/relationships" id="258" r:id="R1cfb1ddd1f76454f"/>
    <p:sldId xmlns:r="http://schemas.openxmlformats.org/officeDocument/2006/relationships" id="259" r:id="R97b247a484ea496c"/>
    <p:sldId xmlns:r="http://schemas.openxmlformats.org/officeDocument/2006/relationships" id="260" r:id="R7b708922a7b64318"/>
    <p:sldId xmlns:r="http://schemas.openxmlformats.org/officeDocument/2006/relationships" id="261" r:id="R5620e67795854a60"/>
    <p:sldId xmlns:r="http://schemas.openxmlformats.org/officeDocument/2006/relationships" id="262" r:id="R9b48699350bd43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246b990494874" /><Relationship Type="http://schemas.openxmlformats.org/officeDocument/2006/relationships/slide" Target="/ppt/slides/slide1.xml" Id="R9f2514f397364c13" /><Relationship Type="http://schemas.openxmlformats.org/officeDocument/2006/relationships/slide" Target="/ppt/slides/slide2.xml" Id="R57b36fedd8254a5a" /><Relationship Type="http://schemas.openxmlformats.org/officeDocument/2006/relationships/slide" Target="/ppt/slides/slide3.xml" Id="R1cfb1ddd1f76454f" /><Relationship Type="http://schemas.openxmlformats.org/officeDocument/2006/relationships/slide" Target="/ppt/slides/slide4.xml" Id="R97b247a484ea496c" /><Relationship Type="http://schemas.openxmlformats.org/officeDocument/2006/relationships/slide" Target="/ppt/slides/slide5.xml" Id="R7b708922a7b64318" /><Relationship Type="http://schemas.openxmlformats.org/officeDocument/2006/relationships/slide" Target="/ppt/slides/slide6.xml" Id="R5620e67795854a60" /><Relationship Type="http://schemas.openxmlformats.org/officeDocument/2006/relationships/slide" Target="/ppt/slides/slide7.xml" Id="R9b48699350bd43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4592a004e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7f325feeb49f9" /><Relationship Type="http://schemas.openxmlformats.org/officeDocument/2006/relationships/theme" Target="/ppt/slideMasters/theme/theme1.xml" Id="R7593cd2526f242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e7f325feeb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218f4b29349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1f34ad1e4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bb54c4f71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cbd23c9a64c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7abb41b5d4b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27a14f4e0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53291779a44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536 382 331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−70 113 266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−62 997 473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91 874 118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431 298 252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987 753 579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