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0bcc9055d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56dbb8c714b89"/>
  </p:sldMasterIdLst>
  <p:sldIdLst>
    <p:sldId xmlns:r="http://schemas.openxmlformats.org/officeDocument/2006/relationships" id="256" r:id="Raf74904fb53e4f08"/>
    <p:sldId xmlns:r="http://schemas.openxmlformats.org/officeDocument/2006/relationships" id="257" r:id="Rafdf4260c398447a"/>
    <p:sldId xmlns:r="http://schemas.openxmlformats.org/officeDocument/2006/relationships" id="258" r:id="Rffa00e90cf024c94"/>
    <p:sldId xmlns:r="http://schemas.openxmlformats.org/officeDocument/2006/relationships" id="259" r:id="Raa7848ab0fb2486d"/>
    <p:sldId xmlns:r="http://schemas.openxmlformats.org/officeDocument/2006/relationships" id="260" r:id="R90d9dc563eec45df"/>
    <p:sldId xmlns:r="http://schemas.openxmlformats.org/officeDocument/2006/relationships" id="261" r:id="R897bb91db457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56dbb8c714b89" /><Relationship Type="http://schemas.openxmlformats.org/officeDocument/2006/relationships/slide" Target="/ppt/slides/slide1.xml" Id="Raf74904fb53e4f08" /><Relationship Type="http://schemas.openxmlformats.org/officeDocument/2006/relationships/slide" Target="/ppt/slides/slide2.xml" Id="Rafdf4260c398447a" /><Relationship Type="http://schemas.openxmlformats.org/officeDocument/2006/relationships/slide" Target="/ppt/slides/slide3.xml" Id="Rffa00e90cf024c94" /><Relationship Type="http://schemas.openxmlformats.org/officeDocument/2006/relationships/slide" Target="/ppt/slides/slide4.xml" Id="Raa7848ab0fb2486d" /><Relationship Type="http://schemas.openxmlformats.org/officeDocument/2006/relationships/slide" Target="/ppt/slides/slide5.xml" Id="R90d9dc563eec45df" /><Relationship Type="http://schemas.openxmlformats.org/officeDocument/2006/relationships/slide" Target="/ppt/slides/slide6.xml" Id="R897bb91db457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40aad04a3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866a78c84d84" /><Relationship Type="http://schemas.openxmlformats.org/officeDocument/2006/relationships/theme" Target="/ppt/slideMasters/theme/theme1.xml" Id="R4402272b78fb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c866a78c8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2c9368fa6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ffa3e270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6011715f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20b07462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682c889e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8cea5532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