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bc27ac8902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6e600f66c64ee0"/>
  </p:sldMasterIdLst>
  <p:sldIdLst>
    <p:sldId xmlns:r="http://schemas.openxmlformats.org/officeDocument/2006/relationships" id="256" r:id="R6bd153228add4cf3"/>
    <p:sldId xmlns:r="http://schemas.openxmlformats.org/officeDocument/2006/relationships" id="257" r:id="R14c0b1d86cca4fd2"/>
    <p:sldId xmlns:r="http://schemas.openxmlformats.org/officeDocument/2006/relationships" id="258" r:id="R61569fa008884b22"/>
    <p:sldId xmlns:r="http://schemas.openxmlformats.org/officeDocument/2006/relationships" id="259" r:id="R69adaf0d743943bb"/>
    <p:sldId xmlns:r="http://schemas.openxmlformats.org/officeDocument/2006/relationships" id="260" r:id="Rc9ad5a0d07354e36"/>
    <p:sldId xmlns:r="http://schemas.openxmlformats.org/officeDocument/2006/relationships" id="261" r:id="Rce751900b04a45aa"/>
    <p:sldId xmlns:r="http://schemas.openxmlformats.org/officeDocument/2006/relationships" id="262" r:id="R6708d84b898a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e600f66c64ee0" /><Relationship Type="http://schemas.openxmlformats.org/officeDocument/2006/relationships/slide" Target="/ppt/slides/slide1.xml" Id="R6bd153228add4cf3" /><Relationship Type="http://schemas.openxmlformats.org/officeDocument/2006/relationships/slide" Target="/ppt/slides/slide2.xml" Id="R14c0b1d86cca4fd2" /><Relationship Type="http://schemas.openxmlformats.org/officeDocument/2006/relationships/slide" Target="/ppt/slides/slide3.xml" Id="R61569fa008884b22" /><Relationship Type="http://schemas.openxmlformats.org/officeDocument/2006/relationships/slide" Target="/ppt/slides/slide4.xml" Id="R69adaf0d743943bb" /><Relationship Type="http://schemas.openxmlformats.org/officeDocument/2006/relationships/slide" Target="/ppt/slides/slide5.xml" Id="Rc9ad5a0d07354e36" /><Relationship Type="http://schemas.openxmlformats.org/officeDocument/2006/relationships/slide" Target="/ppt/slides/slide6.xml" Id="Rce751900b04a45aa" /><Relationship Type="http://schemas.openxmlformats.org/officeDocument/2006/relationships/slide" Target="/ppt/slides/slide7.xml" Id="R6708d84b898a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3a692b6e4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6d28b25f2436d" /><Relationship Type="http://schemas.openxmlformats.org/officeDocument/2006/relationships/theme" Target="/ppt/slideMasters/theme/theme1.xml" Id="Rec4e33bfd85c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6d28b25f2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ca2086fd9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3304e71f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d95f1f28e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67ee21813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25c002b49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e4ba72df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58bf4a1f3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BJORØY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BJORØY BYGG AS ble etablert [år] og holder til i Hardbakke.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3 153 863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−238 058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2 630 438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3 129 495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HARRY BJORØY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6924 Hardbakke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elbjoroy@broadpark.no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987 709 677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BJORØY BYGG AS</a:t>
            </a:r>
          </a:p>
        </p:txBody>
      </p:sp>
    </p:spTree>
  </p:cSld>
  <p:clrMapOvr>
    <a:masterClrMapping xmlns:a="http://schemas.openxmlformats.org/drawingml/2006/main"/>
  </p:clrMapOvr>
</p:sld>
</file>