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76a3220ce24a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74462799cf4642"/>
  </p:sldMasterIdLst>
  <p:sldIdLst>
    <p:sldId xmlns:r="http://schemas.openxmlformats.org/officeDocument/2006/relationships" id="256" r:id="R8752fe39a6324f4e"/>
    <p:sldId xmlns:r="http://schemas.openxmlformats.org/officeDocument/2006/relationships" id="257" r:id="R2c9a41d4227f48f2"/>
    <p:sldId xmlns:r="http://schemas.openxmlformats.org/officeDocument/2006/relationships" id="258" r:id="R9968d461a29249ff"/>
    <p:sldId xmlns:r="http://schemas.openxmlformats.org/officeDocument/2006/relationships" id="259" r:id="Ra5a9de240a4c40b7"/>
    <p:sldId xmlns:r="http://schemas.openxmlformats.org/officeDocument/2006/relationships" id="260" r:id="R55ed5d061f0c4141"/>
    <p:sldId xmlns:r="http://schemas.openxmlformats.org/officeDocument/2006/relationships" id="261" r:id="R2db8575aabfc4baa"/>
    <p:sldId xmlns:r="http://schemas.openxmlformats.org/officeDocument/2006/relationships" id="262" r:id="Rd247df70596940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74462799cf4642" /><Relationship Type="http://schemas.openxmlformats.org/officeDocument/2006/relationships/slide" Target="/ppt/slides/slide1.xml" Id="R8752fe39a6324f4e" /><Relationship Type="http://schemas.openxmlformats.org/officeDocument/2006/relationships/slide" Target="/ppt/slides/slide2.xml" Id="R2c9a41d4227f48f2" /><Relationship Type="http://schemas.openxmlformats.org/officeDocument/2006/relationships/slide" Target="/ppt/slides/slide3.xml" Id="R9968d461a29249ff" /><Relationship Type="http://schemas.openxmlformats.org/officeDocument/2006/relationships/slide" Target="/ppt/slides/slide4.xml" Id="Ra5a9de240a4c40b7" /><Relationship Type="http://schemas.openxmlformats.org/officeDocument/2006/relationships/slide" Target="/ppt/slides/slide5.xml" Id="R55ed5d061f0c4141" /><Relationship Type="http://schemas.openxmlformats.org/officeDocument/2006/relationships/slide" Target="/ppt/slides/slide6.xml" Id="R2db8575aabfc4baa" /><Relationship Type="http://schemas.openxmlformats.org/officeDocument/2006/relationships/slide" Target="/ppt/slides/slide7.xml" Id="Rd247df70596940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7be1aa316d4b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26a8ee38b84310" /><Relationship Type="http://schemas.openxmlformats.org/officeDocument/2006/relationships/theme" Target="/ppt/slideMasters/theme/theme1.xml" Id="R3577155f9f184e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26a8ee38b843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f79cb2494b49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3fa32f54ef4e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36ed0d48b749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492f9169d744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282cd5d47749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f2a062d328475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2c9557c0734c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BYGGMESTERFIRMA GAARDEN OG DELÅS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BYGGMESTERFIRMA GAARDEN OG DELÅS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BYGGMESTERFIRMA GAARDEN OG DELÅS AS ble etablert [år] og holder til i Greåker.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BYGGMESTERFIRMA GAARDEN OG DELÅS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BYGGMESTERFIRMA GAARDEN OG DELÅS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BYGGMESTERFIRMA GAARDEN OG DELÅS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21 607 486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−3 131 589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−2 841 167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3 193 634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11 922 921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BYGGMESTERFIRMA GAARDEN OG DELÅS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RINO DELÅS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JENS GAARDEN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BYGGMESTERFIRMA GAARDEN OG DELÅS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Greåkerveien 170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1718 Greåker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14 72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987 708 646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BYGGMESTERFIRMA GAARDEN OG DELÅS AS</a:t>
            </a:r>
          </a:p>
        </p:txBody>
      </p:sp>
    </p:spTree>
  </p:cSld>
  <p:clrMapOvr>
    <a:masterClrMapping xmlns:a="http://schemas.openxmlformats.org/drawingml/2006/main"/>
  </p:clrMapOvr>
</p:sld>
</file>