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a6c07653b44bb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afd0b526e74cf2"/>
  </p:sldMasterIdLst>
  <p:sldIdLst>
    <p:sldId xmlns:r="http://schemas.openxmlformats.org/officeDocument/2006/relationships" id="256" r:id="Re43f79d287cc4988"/>
    <p:sldId xmlns:r="http://schemas.openxmlformats.org/officeDocument/2006/relationships" id="257" r:id="R91d23cf2321b4304"/>
    <p:sldId xmlns:r="http://schemas.openxmlformats.org/officeDocument/2006/relationships" id="258" r:id="Re335e047477e4735"/>
    <p:sldId xmlns:r="http://schemas.openxmlformats.org/officeDocument/2006/relationships" id="259" r:id="Radca5320d604446a"/>
    <p:sldId xmlns:r="http://schemas.openxmlformats.org/officeDocument/2006/relationships" id="260" r:id="R75fd784b82834bda"/>
    <p:sldId xmlns:r="http://schemas.openxmlformats.org/officeDocument/2006/relationships" id="261" r:id="R43867b318cb34612"/>
    <p:sldId xmlns:r="http://schemas.openxmlformats.org/officeDocument/2006/relationships" id="262" r:id="Rbeed31c29e4741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afd0b526e74cf2" /><Relationship Type="http://schemas.openxmlformats.org/officeDocument/2006/relationships/slide" Target="/ppt/slides/slide1.xml" Id="Re43f79d287cc4988" /><Relationship Type="http://schemas.openxmlformats.org/officeDocument/2006/relationships/slide" Target="/ppt/slides/slide2.xml" Id="R91d23cf2321b4304" /><Relationship Type="http://schemas.openxmlformats.org/officeDocument/2006/relationships/slide" Target="/ppt/slides/slide3.xml" Id="Re335e047477e4735" /><Relationship Type="http://schemas.openxmlformats.org/officeDocument/2006/relationships/slide" Target="/ppt/slides/slide4.xml" Id="Radca5320d604446a" /><Relationship Type="http://schemas.openxmlformats.org/officeDocument/2006/relationships/slide" Target="/ppt/slides/slide5.xml" Id="R75fd784b82834bda" /><Relationship Type="http://schemas.openxmlformats.org/officeDocument/2006/relationships/slide" Target="/ppt/slides/slide6.xml" Id="R43867b318cb34612" /><Relationship Type="http://schemas.openxmlformats.org/officeDocument/2006/relationships/slide" Target="/ppt/slides/slide7.xml" Id="Rbeed31c29e4741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f466a211bc4b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e0a4c5f2504168" /><Relationship Type="http://schemas.openxmlformats.org/officeDocument/2006/relationships/theme" Target="/ppt/slideMasters/theme/theme1.xml" Id="R64ab8636e8dc4b8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7e0a4c5f250416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3d7f36cc9b42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07b4958cc4434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2fe32806943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a35d4609ce4b5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308acd262041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7c4f868e6744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7af7b3cbe347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UNIQUM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UNIQUM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UNIQUM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UNIQUM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UNIQUM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UNIQUM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−226 582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3 817 718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28 133 246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28 256 075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UNIQUM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BIRGITTE GISVOLD JOHANNESSEN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RATHE GISVOLD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GISVOLD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MERETE GISVOLD SANDBERG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ELISABETH GISVOLD  –  19,5 %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KAARE MOURSUND GISVOLD  –  0,5 %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UNIQUM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Schultz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7013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987 689 250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UNIQUM AS</a:t>
            </a:r>
          </a:p>
        </p:txBody>
      </p:sp>
    </p:spTree>
  </p:cSld>
  <p:clrMapOvr>
    <a:masterClrMapping xmlns:a="http://schemas.openxmlformats.org/drawingml/2006/main"/>
  </p:clrMapOvr>
</p:sld>
</file>