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f74137fee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ae89e534d4b38"/>
  </p:sldMasterIdLst>
  <p:sldIdLst>
    <p:sldId xmlns:r="http://schemas.openxmlformats.org/officeDocument/2006/relationships" id="256" r:id="Rf6091cfefd344c2c"/>
    <p:sldId xmlns:r="http://schemas.openxmlformats.org/officeDocument/2006/relationships" id="257" r:id="R9bd9ad1dc99d4feb"/>
    <p:sldId xmlns:r="http://schemas.openxmlformats.org/officeDocument/2006/relationships" id="258" r:id="R0444fa4582e343f1"/>
    <p:sldId xmlns:r="http://schemas.openxmlformats.org/officeDocument/2006/relationships" id="259" r:id="Rcf7de42369ae4b38"/>
    <p:sldId xmlns:r="http://schemas.openxmlformats.org/officeDocument/2006/relationships" id="260" r:id="R024210aff8224814"/>
    <p:sldId xmlns:r="http://schemas.openxmlformats.org/officeDocument/2006/relationships" id="261" r:id="R62a121a526344892"/>
    <p:sldId xmlns:r="http://schemas.openxmlformats.org/officeDocument/2006/relationships" id="262" r:id="R5d18e48b2a93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ae89e534d4b38" /><Relationship Type="http://schemas.openxmlformats.org/officeDocument/2006/relationships/slide" Target="/ppt/slides/slide1.xml" Id="Rf6091cfefd344c2c" /><Relationship Type="http://schemas.openxmlformats.org/officeDocument/2006/relationships/slide" Target="/ppt/slides/slide2.xml" Id="R9bd9ad1dc99d4feb" /><Relationship Type="http://schemas.openxmlformats.org/officeDocument/2006/relationships/slide" Target="/ppt/slides/slide3.xml" Id="R0444fa4582e343f1" /><Relationship Type="http://schemas.openxmlformats.org/officeDocument/2006/relationships/slide" Target="/ppt/slides/slide4.xml" Id="Rcf7de42369ae4b38" /><Relationship Type="http://schemas.openxmlformats.org/officeDocument/2006/relationships/slide" Target="/ppt/slides/slide5.xml" Id="R024210aff8224814" /><Relationship Type="http://schemas.openxmlformats.org/officeDocument/2006/relationships/slide" Target="/ppt/slides/slide6.xml" Id="R62a121a526344892" /><Relationship Type="http://schemas.openxmlformats.org/officeDocument/2006/relationships/slide" Target="/ppt/slides/slide7.xml" Id="R5d18e48b2a93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74f26bb5b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0d895a4b342c9" /><Relationship Type="http://schemas.openxmlformats.org/officeDocument/2006/relationships/theme" Target="/ppt/slideMasters/theme/theme1.xml" Id="R64fa1972a3bf45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0d895a4b3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ba0b9a521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09ad68ee044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7b25239d545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fbc561d19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efafb1d9f4e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80966e85941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4deb1ef6f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ÅSVANG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ÅSVANG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42 422 719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8 171 159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6 664 740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2 008 485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19 106 360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987 679 026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