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d47d2cec5c44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82acc6697e49cf"/>
  </p:sldMasterIdLst>
  <p:sldIdLst>
    <p:sldId xmlns:r="http://schemas.openxmlformats.org/officeDocument/2006/relationships" id="256" r:id="Rd6d4b109b31c43c8"/>
    <p:sldId xmlns:r="http://schemas.openxmlformats.org/officeDocument/2006/relationships" id="257" r:id="Rb9b384981d004926"/>
    <p:sldId xmlns:r="http://schemas.openxmlformats.org/officeDocument/2006/relationships" id="258" r:id="R35b955fbb0d04af8"/>
    <p:sldId xmlns:r="http://schemas.openxmlformats.org/officeDocument/2006/relationships" id="259" r:id="R5d1aa33d769142e9"/>
    <p:sldId xmlns:r="http://schemas.openxmlformats.org/officeDocument/2006/relationships" id="260" r:id="Re87fcb3bb0164dd8"/>
    <p:sldId xmlns:r="http://schemas.openxmlformats.org/officeDocument/2006/relationships" id="261" r:id="R4a25e0fdfe364c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82acc6697e49cf" /><Relationship Type="http://schemas.openxmlformats.org/officeDocument/2006/relationships/slide" Target="/ppt/slides/slide1.xml" Id="Rd6d4b109b31c43c8" /><Relationship Type="http://schemas.openxmlformats.org/officeDocument/2006/relationships/slide" Target="/ppt/slides/slide2.xml" Id="Rb9b384981d004926" /><Relationship Type="http://schemas.openxmlformats.org/officeDocument/2006/relationships/slide" Target="/ppt/slides/slide3.xml" Id="R35b955fbb0d04af8" /><Relationship Type="http://schemas.openxmlformats.org/officeDocument/2006/relationships/slide" Target="/ppt/slides/slide4.xml" Id="R5d1aa33d769142e9" /><Relationship Type="http://schemas.openxmlformats.org/officeDocument/2006/relationships/slide" Target="/ppt/slides/slide5.xml" Id="Re87fcb3bb0164dd8" /><Relationship Type="http://schemas.openxmlformats.org/officeDocument/2006/relationships/slide" Target="/ppt/slides/slide6.xml" Id="R4a25e0fdfe364c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4e834139054e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1849a3640473f" /><Relationship Type="http://schemas.openxmlformats.org/officeDocument/2006/relationships/theme" Target="/ppt/slideMasters/theme/theme1.xml" Id="R6619ab8ce83f44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b1849a364047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e1fe0df2144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b83d17bc640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8717db2db48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0ea4a7d8443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310b1cf584b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158912c6a4e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REVISJONSFIRMAET ÅSVANG &amp; 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ÅSVANG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ÅSVANG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ÅSVANG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ÅSVANG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ÅSVANG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Kilengaten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3117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30 00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www.aasvang.no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987 679 026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ÅSVANG &amp; CO AS</a:t>
            </a:r>
          </a:p>
        </p:txBody>
      </p:sp>
    </p:spTree>
  </p:cSld>
  <p:clrMapOvr>
    <a:masterClrMapping xmlns:a="http://schemas.openxmlformats.org/drawingml/2006/main"/>
  </p:clrMapOvr>
</p:sld>
</file>