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c2e8db90c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33de012164308"/>
  </p:sldMasterIdLst>
  <p:sldIdLst>
    <p:sldId xmlns:r="http://schemas.openxmlformats.org/officeDocument/2006/relationships" id="256" r:id="R0983d30258b940bf"/>
    <p:sldId xmlns:r="http://schemas.openxmlformats.org/officeDocument/2006/relationships" id="257" r:id="R213046b9855a49ed"/>
    <p:sldId xmlns:r="http://schemas.openxmlformats.org/officeDocument/2006/relationships" id="258" r:id="R6f340226c2f44991"/>
    <p:sldId xmlns:r="http://schemas.openxmlformats.org/officeDocument/2006/relationships" id="259" r:id="R38a909aafc44474f"/>
    <p:sldId xmlns:r="http://schemas.openxmlformats.org/officeDocument/2006/relationships" id="260" r:id="R1a17d94596f34af6"/>
    <p:sldId xmlns:r="http://schemas.openxmlformats.org/officeDocument/2006/relationships" id="261" r:id="R5198ebc8a2284403"/>
    <p:sldId xmlns:r="http://schemas.openxmlformats.org/officeDocument/2006/relationships" id="262" r:id="Rdf2867ba84d2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33de012164308" /><Relationship Type="http://schemas.openxmlformats.org/officeDocument/2006/relationships/slide" Target="/ppt/slides/slide1.xml" Id="R0983d30258b940bf" /><Relationship Type="http://schemas.openxmlformats.org/officeDocument/2006/relationships/slide" Target="/ppt/slides/slide2.xml" Id="R213046b9855a49ed" /><Relationship Type="http://schemas.openxmlformats.org/officeDocument/2006/relationships/slide" Target="/ppt/slides/slide3.xml" Id="R6f340226c2f44991" /><Relationship Type="http://schemas.openxmlformats.org/officeDocument/2006/relationships/slide" Target="/ppt/slides/slide4.xml" Id="R38a909aafc44474f" /><Relationship Type="http://schemas.openxmlformats.org/officeDocument/2006/relationships/slide" Target="/ppt/slides/slide5.xml" Id="R1a17d94596f34af6" /><Relationship Type="http://schemas.openxmlformats.org/officeDocument/2006/relationships/slide" Target="/ppt/slides/slide6.xml" Id="R5198ebc8a2284403" /><Relationship Type="http://schemas.openxmlformats.org/officeDocument/2006/relationships/slide" Target="/ppt/slides/slide7.xml" Id="Rdf2867ba84d2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d242349d8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a3f9417de4814" /><Relationship Type="http://schemas.openxmlformats.org/officeDocument/2006/relationships/theme" Target="/ppt/slideMasters/theme/theme1.xml" Id="R70e0d2bbc870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a3f9417de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255dfc39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fa0ab602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9802f6d06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85a28593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2e054375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6eedc880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c310cdf4c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