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aa79a961a43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4bf2af3a54ebb"/>
  </p:sldMasterIdLst>
  <p:sldIdLst>
    <p:sldId xmlns:r="http://schemas.openxmlformats.org/officeDocument/2006/relationships" id="256" r:id="Rd1119c09017443a5"/>
    <p:sldId xmlns:r="http://schemas.openxmlformats.org/officeDocument/2006/relationships" id="257" r:id="R9ea3a50477de43c1"/>
    <p:sldId xmlns:r="http://schemas.openxmlformats.org/officeDocument/2006/relationships" id="258" r:id="R586f0b8d8ae84b3c"/>
    <p:sldId xmlns:r="http://schemas.openxmlformats.org/officeDocument/2006/relationships" id="259" r:id="Rc5715494a2204128"/>
    <p:sldId xmlns:r="http://schemas.openxmlformats.org/officeDocument/2006/relationships" id="260" r:id="Rf131050441744eb1"/>
    <p:sldId xmlns:r="http://schemas.openxmlformats.org/officeDocument/2006/relationships" id="261" r:id="R3b1d18af08b7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4bf2af3a54ebb" /><Relationship Type="http://schemas.openxmlformats.org/officeDocument/2006/relationships/slide" Target="/ppt/slides/slide1.xml" Id="Rd1119c09017443a5" /><Relationship Type="http://schemas.openxmlformats.org/officeDocument/2006/relationships/slide" Target="/ppt/slides/slide2.xml" Id="R9ea3a50477de43c1" /><Relationship Type="http://schemas.openxmlformats.org/officeDocument/2006/relationships/slide" Target="/ppt/slides/slide3.xml" Id="R586f0b8d8ae84b3c" /><Relationship Type="http://schemas.openxmlformats.org/officeDocument/2006/relationships/slide" Target="/ppt/slides/slide4.xml" Id="Rc5715494a2204128" /><Relationship Type="http://schemas.openxmlformats.org/officeDocument/2006/relationships/slide" Target="/ppt/slides/slide5.xml" Id="Rf131050441744eb1" /><Relationship Type="http://schemas.openxmlformats.org/officeDocument/2006/relationships/slide" Target="/ppt/slides/slide6.xml" Id="R3b1d18af08b7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09dccb685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030c6fc743e1" /><Relationship Type="http://schemas.openxmlformats.org/officeDocument/2006/relationships/theme" Target="/ppt/slideMasters/theme/theme1.xml" Id="R71cecd4de08b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7030c6fc7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1d2dc73c8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7398b1574d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8a32a02c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c4312bcfc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a18eb257a44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fd8923df848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