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b2e3d16f5842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e2a4e664264b6c"/>
  </p:sldMasterIdLst>
  <p:sldIdLst>
    <p:sldId xmlns:r="http://schemas.openxmlformats.org/officeDocument/2006/relationships" id="256" r:id="Rbca30d05dc464455"/>
    <p:sldId xmlns:r="http://schemas.openxmlformats.org/officeDocument/2006/relationships" id="257" r:id="Rd571c57f586d4e13"/>
    <p:sldId xmlns:r="http://schemas.openxmlformats.org/officeDocument/2006/relationships" id="258" r:id="Rfc40db590e7f422a"/>
    <p:sldId xmlns:r="http://schemas.openxmlformats.org/officeDocument/2006/relationships" id="259" r:id="R4e6b8172dda248e2"/>
    <p:sldId xmlns:r="http://schemas.openxmlformats.org/officeDocument/2006/relationships" id="260" r:id="Rbc3e419d49e1421f"/>
    <p:sldId xmlns:r="http://schemas.openxmlformats.org/officeDocument/2006/relationships" id="261" r:id="Rb4505d5f33cc437f"/>
    <p:sldId xmlns:r="http://schemas.openxmlformats.org/officeDocument/2006/relationships" id="262" r:id="Re3652b2780b84e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e2a4e664264b6c" /><Relationship Type="http://schemas.openxmlformats.org/officeDocument/2006/relationships/slide" Target="/ppt/slides/slide1.xml" Id="Rbca30d05dc464455" /><Relationship Type="http://schemas.openxmlformats.org/officeDocument/2006/relationships/slide" Target="/ppt/slides/slide2.xml" Id="Rd571c57f586d4e13" /><Relationship Type="http://schemas.openxmlformats.org/officeDocument/2006/relationships/slide" Target="/ppt/slides/slide3.xml" Id="Rfc40db590e7f422a" /><Relationship Type="http://schemas.openxmlformats.org/officeDocument/2006/relationships/slide" Target="/ppt/slides/slide4.xml" Id="R4e6b8172dda248e2" /><Relationship Type="http://schemas.openxmlformats.org/officeDocument/2006/relationships/slide" Target="/ppt/slides/slide5.xml" Id="Rbc3e419d49e1421f" /><Relationship Type="http://schemas.openxmlformats.org/officeDocument/2006/relationships/slide" Target="/ppt/slides/slide6.xml" Id="Rb4505d5f33cc437f" /><Relationship Type="http://schemas.openxmlformats.org/officeDocument/2006/relationships/slide" Target="/ppt/slides/slide7.xml" Id="Re3652b2780b84e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ec0391ea1349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4fa3575b64f3b" /><Relationship Type="http://schemas.openxmlformats.org/officeDocument/2006/relationships/theme" Target="/ppt/slideMasters/theme/theme1.xml" Id="Rb9909e5a1da645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64fa3575b64f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2163e71de41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02555e7be4d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228f7370741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eaf493e6843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39e12f10744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8e9ba983948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beec9b99d4c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7 447 348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12 996 505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19 909 478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 VIBEKE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gate 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987 664 606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 AS</a:t>
            </a:r>
          </a:p>
        </p:txBody>
      </p:sp>
    </p:spTree>
  </p:cSld>
  <p:clrMapOvr>
    <a:masterClrMapping xmlns:a="http://schemas.openxmlformats.org/drawingml/2006/main"/>
  </p:clrMapOvr>
</p:sld>
</file>