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20b535511b4f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6f34724cea4553"/>
  </p:sldMasterIdLst>
  <p:sldIdLst>
    <p:sldId xmlns:r="http://schemas.openxmlformats.org/officeDocument/2006/relationships" id="256" r:id="Rb9264bf8c3694b4a"/>
    <p:sldId xmlns:r="http://schemas.openxmlformats.org/officeDocument/2006/relationships" id="257" r:id="R96e714427f534def"/>
    <p:sldId xmlns:r="http://schemas.openxmlformats.org/officeDocument/2006/relationships" id="258" r:id="Rb221b375e97f486b"/>
    <p:sldId xmlns:r="http://schemas.openxmlformats.org/officeDocument/2006/relationships" id="259" r:id="Re40cf3e1e7fa4e02"/>
    <p:sldId xmlns:r="http://schemas.openxmlformats.org/officeDocument/2006/relationships" id="260" r:id="R5a2a05c35e424bb8"/>
    <p:sldId xmlns:r="http://schemas.openxmlformats.org/officeDocument/2006/relationships" id="261" r:id="R01e14615df4b49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6f34724cea4553" /><Relationship Type="http://schemas.openxmlformats.org/officeDocument/2006/relationships/slide" Target="/ppt/slides/slide1.xml" Id="Rb9264bf8c3694b4a" /><Relationship Type="http://schemas.openxmlformats.org/officeDocument/2006/relationships/slide" Target="/ppt/slides/slide2.xml" Id="R96e714427f534def" /><Relationship Type="http://schemas.openxmlformats.org/officeDocument/2006/relationships/slide" Target="/ppt/slides/slide3.xml" Id="Rb221b375e97f486b" /><Relationship Type="http://schemas.openxmlformats.org/officeDocument/2006/relationships/slide" Target="/ppt/slides/slide4.xml" Id="Re40cf3e1e7fa4e02" /><Relationship Type="http://schemas.openxmlformats.org/officeDocument/2006/relationships/slide" Target="/ppt/slides/slide5.xml" Id="R5a2a05c35e424bb8" /><Relationship Type="http://schemas.openxmlformats.org/officeDocument/2006/relationships/slide" Target="/ppt/slides/slide6.xml" Id="R01e14615df4b49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e2c84bebd947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40b75d3ce4ed7" /><Relationship Type="http://schemas.openxmlformats.org/officeDocument/2006/relationships/theme" Target="/ppt/slideMasters/theme/theme1.xml" Id="R7e8e7d63272549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d40b75d3ce4e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281df34a046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edf9abc85345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1b8d17b5c44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dd7ecc16543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b2fa4f6e147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4553b11b244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gate 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987 664 606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 AS</a:t>
            </a:r>
          </a:p>
        </p:txBody>
      </p:sp>
    </p:spTree>
  </p:cSld>
  <p:clrMapOvr>
    <a:masterClrMapping xmlns:a="http://schemas.openxmlformats.org/drawingml/2006/main"/>
  </p:clrMapOvr>
</p:sld>
</file>