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1138f5830f48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424120441c4f4a"/>
  </p:sldMasterIdLst>
  <p:sldIdLst>
    <p:sldId xmlns:r="http://schemas.openxmlformats.org/officeDocument/2006/relationships" id="256" r:id="R296e94eff03f4d72"/>
    <p:sldId xmlns:r="http://schemas.openxmlformats.org/officeDocument/2006/relationships" id="257" r:id="R9fd08209267f4ed2"/>
    <p:sldId xmlns:r="http://schemas.openxmlformats.org/officeDocument/2006/relationships" id="258" r:id="R56871e264ee943aa"/>
    <p:sldId xmlns:r="http://schemas.openxmlformats.org/officeDocument/2006/relationships" id="259" r:id="R4c793252616c4bb9"/>
    <p:sldId xmlns:r="http://schemas.openxmlformats.org/officeDocument/2006/relationships" id="260" r:id="Rfe253bf676844e24"/>
    <p:sldId xmlns:r="http://schemas.openxmlformats.org/officeDocument/2006/relationships" id="261" r:id="R6472ac56d6c44c25"/>
    <p:sldId xmlns:r="http://schemas.openxmlformats.org/officeDocument/2006/relationships" id="262" r:id="R3abc01643ef04d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24120441c4f4a" /><Relationship Type="http://schemas.openxmlformats.org/officeDocument/2006/relationships/slide" Target="/ppt/slides/slide1.xml" Id="R296e94eff03f4d72" /><Relationship Type="http://schemas.openxmlformats.org/officeDocument/2006/relationships/slide" Target="/ppt/slides/slide2.xml" Id="R9fd08209267f4ed2" /><Relationship Type="http://schemas.openxmlformats.org/officeDocument/2006/relationships/slide" Target="/ppt/slides/slide3.xml" Id="R56871e264ee943aa" /><Relationship Type="http://schemas.openxmlformats.org/officeDocument/2006/relationships/slide" Target="/ppt/slides/slide4.xml" Id="R4c793252616c4bb9" /><Relationship Type="http://schemas.openxmlformats.org/officeDocument/2006/relationships/slide" Target="/ppt/slides/slide5.xml" Id="Rfe253bf676844e24" /><Relationship Type="http://schemas.openxmlformats.org/officeDocument/2006/relationships/slide" Target="/ppt/slides/slide6.xml" Id="R6472ac56d6c44c25" /><Relationship Type="http://schemas.openxmlformats.org/officeDocument/2006/relationships/slide" Target="/ppt/slides/slide7.xml" Id="R3abc01643ef04d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c9ccdfb23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c077331624964" /><Relationship Type="http://schemas.openxmlformats.org/officeDocument/2006/relationships/theme" Target="/ppt/slideMasters/theme/theme1.xml" Id="Rd7911f8ce6994a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c0773316249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358d4325641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9c3dd97f44d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ca9eea6fa41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43c2c5a5640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8e9c20e67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44767579d43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ceb5bb02c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14 698 086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18 507 913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32 279 125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GRANT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Hagaløkka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987 661 984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