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01cbfe42b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27a7112a34905"/>
  </p:sldMasterIdLst>
  <p:sldIdLst>
    <p:sldId xmlns:r="http://schemas.openxmlformats.org/officeDocument/2006/relationships" id="256" r:id="R974b2be4bb814827"/>
    <p:sldId xmlns:r="http://schemas.openxmlformats.org/officeDocument/2006/relationships" id="257" r:id="R9993c81d6a8d4364"/>
    <p:sldId xmlns:r="http://schemas.openxmlformats.org/officeDocument/2006/relationships" id="258" r:id="R3ce1f0a599b54f40"/>
    <p:sldId xmlns:r="http://schemas.openxmlformats.org/officeDocument/2006/relationships" id="259" r:id="Rec7c4fdbe0be4842"/>
    <p:sldId xmlns:r="http://schemas.openxmlformats.org/officeDocument/2006/relationships" id="260" r:id="R97aa709570954820"/>
    <p:sldId xmlns:r="http://schemas.openxmlformats.org/officeDocument/2006/relationships" id="261" r:id="R5501c280a57e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27a7112a34905" /><Relationship Type="http://schemas.openxmlformats.org/officeDocument/2006/relationships/slide" Target="/ppt/slides/slide1.xml" Id="R974b2be4bb814827" /><Relationship Type="http://schemas.openxmlformats.org/officeDocument/2006/relationships/slide" Target="/ppt/slides/slide2.xml" Id="R9993c81d6a8d4364" /><Relationship Type="http://schemas.openxmlformats.org/officeDocument/2006/relationships/slide" Target="/ppt/slides/slide3.xml" Id="R3ce1f0a599b54f40" /><Relationship Type="http://schemas.openxmlformats.org/officeDocument/2006/relationships/slide" Target="/ppt/slides/slide4.xml" Id="Rec7c4fdbe0be4842" /><Relationship Type="http://schemas.openxmlformats.org/officeDocument/2006/relationships/slide" Target="/ppt/slides/slide5.xml" Id="R97aa709570954820" /><Relationship Type="http://schemas.openxmlformats.org/officeDocument/2006/relationships/slide" Target="/ppt/slides/slide6.xml" Id="R5501c280a57e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c9587473245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ba0387cb64c60" /><Relationship Type="http://schemas.openxmlformats.org/officeDocument/2006/relationships/theme" Target="/ppt/slideMasters/theme/theme1.xml" Id="Ra419fc73daa7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fba0387cb6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074a1a9a1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17b4081a9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a83a883f4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9082c69c247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69870c8d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06239a4fb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Hagaløkka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AS</a:t>
            </a:r>
          </a:p>
        </p:txBody>
      </p:sp>
    </p:spTree>
  </p:cSld>
  <p:clrMapOvr>
    <a:masterClrMapping xmlns:a="http://schemas.openxmlformats.org/drawingml/2006/main"/>
  </p:clrMapOvr>
</p:sld>
</file>